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Space Grotesk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regular.fntdata"/><Relationship Id="rId20" Type="http://schemas.openxmlformats.org/officeDocument/2006/relationships/slide" Target="slides/slide15.xml"/><Relationship Id="rId41" Type="http://schemas.openxmlformats.org/officeDocument/2006/relationships/font" Target="fonts/SpaceGrotes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font" Target="fonts/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83766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83766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83766803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83766803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f83766803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f83766803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83766803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83766803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f83766803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f83766803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83766803_0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83766803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83766803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83766803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83766803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f83766803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83766803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83766803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83766803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83766803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f83766803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f83766803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8376680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8376680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83766803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83766803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8376680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8376680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83766803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83766803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83766803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83766803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83766803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83766803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83766803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83766803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83766803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83766803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83766803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83766803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">
  <p:cSld name="White background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348613" y="348615"/>
            <a:ext cx="8446800" cy="4446300"/>
          </a:xfrm>
          <a:prstGeom prst="rect">
            <a:avLst/>
          </a:prstGeom>
          <a:solidFill>
            <a:srgbClr val="F2F2F2">
              <a:alpha val="619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ign&#10;&#10;Description automatically generated"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99442" y="4853029"/>
            <a:ext cx="545119" cy="21689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5359598" y="4934642"/>
            <a:ext cx="3435900" cy="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Play"/>
              <a:buNone/>
            </a:pPr>
            <a:fld id="{00000000-1234-1234-1234-123412341234}" type="slidenum">
              <a:rPr b="0" i="0" lang="pt-BR" sz="600" u="none" cap="none" strike="noStrike">
                <a:solidFill>
                  <a:srgbClr val="7F7F7F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600" u="none" cap="none" strike="noStrike">
              <a:solidFill>
                <a:srgbClr val="7F7F7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48614" y="4927838"/>
            <a:ext cx="1553400" cy="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Play"/>
              <a:buNone/>
              <a:defRPr sz="500" cap="none">
                <a:solidFill>
                  <a:srgbClr val="7F7F7F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Guides">
  <p:cSld name="TITLE_1_18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720">
          <p15:clr>
            <a:srgbClr val="FA7B17"/>
          </p15:clr>
        </p15:guide>
        <p15:guide id="2" pos="1440">
          <p15:clr>
            <a:srgbClr val="FA7B17"/>
          </p15:clr>
        </p15:guide>
        <p15:guide id="3" pos="2880">
          <p15:clr>
            <a:srgbClr val="FA7B17"/>
          </p15:clr>
        </p15:guide>
        <p15:guide id="4" pos="3600">
          <p15:clr>
            <a:srgbClr val="FA7B17"/>
          </p15:clr>
        </p15:guide>
        <p15:guide id="5" pos="360">
          <p15:clr>
            <a:srgbClr val="FA7B17"/>
          </p15:clr>
        </p15:guide>
        <p15:guide id="6" pos="3240">
          <p15:clr>
            <a:srgbClr val="FA7B17"/>
          </p15:clr>
        </p15:guide>
        <p15:guide id="7" orient="horz" pos="722">
          <p15:clr>
            <a:srgbClr val="FA7B17"/>
          </p15:clr>
        </p15:guide>
        <p15:guide id="8" orient="horz" pos="2522">
          <p15:clr>
            <a:srgbClr val="FA7B17"/>
          </p15:clr>
        </p15:guide>
        <p15:guide id="9" orient="horz" pos="2882">
          <p15:clr>
            <a:srgbClr val="FA7B17"/>
          </p15:clr>
        </p15:guide>
        <p15:guide id="10" orient="horz" pos="362">
          <p15:clr>
            <a:srgbClr val="FA7B17"/>
          </p15:clr>
        </p15:guide>
        <p15:guide id="11" pos="5045">
          <p15:clr>
            <a:srgbClr val="FA7B17"/>
          </p15:clr>
        </p15:guide>
        <p15:guide id="12" pos="5400">
          <p15:clr>
            <a:srgbClr val="FA7B17"/>
          </p15:clr>
        </p15:guide>
        <p15:guide id="13" pos="179">
          <p15:clr>
            <a:srgbClr val="FA7B17"/>
          </p15:clr>
        </p15:guide>
        <p15:guide id="14" orient="horz" pos="16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Pastel Tan">
  <p:cSld name="TITLE_1_18_1_1_1_1_1_2_1_9_1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5"/>
          <p:cNvGrpSpPr/>
          <p:nvPr/>
        </p:nvGrpSpPr>
        <p:grpSpPr>
          <a:xfrm>
            <a:off x="279445" y="225271"/>
            <a:ext cx="8574994" cy="346800"/>
            <a:chOff x="279445" y="228475"/>
            <a:chExt cx="8574994" cy="346800"/>
          </a:xfrm>
        </p:grpSpPr>
        <p:sp>
          <p:nvSpPr>
            <p:cNvPr id="58" name="Google Shape;58;p15"/>
            <p:cNvSpPr txBox="1"/>
            <p:nvPr/>
          </p:nvSpPr>
          <p:spPr>
            <a:xfrm>
              <a:off x="6011051" y="228475"/>
              <a:ext cx="22860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Proprietary &amp; Confidential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" name="Google Shape;59;p15"/>
            <p:cNvSpPr txBox="1"/>
            <p:nvPr/>
          </p:nvSpPr>
          <p:spPr>
            <a:xfrm>
              <a:off x="8573339" y="228475"/>
              <a:ext cx="2811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pt-BR" sz="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‹#›</a:t>
              </a:fld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" name="Google Shape;60;p15"/>
            <p:cNvSpPr txBox="1"/>
            <p:nvPr/>
          </p:nvSpPr>
          <p:spPr>
            <a:xfrm>
              <a:off x="279445" y="228475"/>
              <a:ext cx="17139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Monks</a:t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" name="Google Shape;61;p15"/>
            <p:cNvSpPr txBox="1"/>
            <p:nvPr/>
          </p:nvSpPr>
          <p:spPr>
            <a:xfrm>
              <a:off x="2286000" y="228475"/>
              <a:ext cx="22860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720">
          <p15:clr>
            <a:srgbClr val="FA7B17"/>
          </p15:clr>
        </p15:guide>
        <p15:guide id="2" pos="1440">
          <p15:clr>
            <a:srgbClr val="FA7B17"/>
          </p15:clr>
        </p15:guide>
        <p15:guide id="3" pos="2880">
          <p15:clr>
            <a:srgbClr val="FA7B17"/>
          </p15:clr>
        </p15:guide>
        <p15:guide id="4" pos="3600">
          <p15:clr>
            <a:srgbClr val="FA7B17"/>
          </p15:clr>
        </p15:guide>
        <p15:guide id="5" pos="360">
          <p15:clr>
            <a:srgbClr val="FA7B17"/>
          </p15:clr>
        </p15:guide>
        <p15:guide id="6" pos="3240">
          <p15:clr>
            <a:srgbClr val="FA7B17"/>
          </p15:clr>
        </p15:guide>
        <p15:guide id="7" orient="horz" pos="720">
          <p15:clr>
            <a:srgbClr val="FA7B17"/>
          </p15:clr>
        </p15:guide>
        <p15:guide id="8" orient="horz" pos="2520">
          <p15:clr>
            <a:srgbClr val="FA7B17"/>
          </p15:clr>
        </p15:guide>
        <p15:guide id="9" orient="horz" pos="2879">
          <p15:clr>
            <a:srgbClr val="FA7B17"/>
          </p15:clr>
        </p15:guide>
        <p15:guide id="10" orient="horz" pos="360">
          <p15:clr>
            <a:srgbClr val="FA7B17"/>
          </p15:clr>
        </p15:guide>
        <p15:guide id="11" pos="5040">
          <p15:clr>
            <a:srgbClr val="FA7B17"/>
          </p15:clr>
        </p15:guide>
        <p15:guide id="12" pos="5400">
          <p15:clr>
            <a:srgbClr val="FA7B17"/>
          </p15:clr>
        </p15:guide>
        <p15:guide id="13" pos="179">
          <p15:clr>
            <a:srgbClr val="FA7B17"/>
          </p15:clr>
        </p15:guide>
        <p15:guide id="14" orient="horz" pos="1620">
          <p15:clr>
            <a:srgbClr val="FA7B17"/>
          </p15:clr>
        </p15:guide>
        <p15:guide id="15" pos="540">
          <p15:clr>
            <a:srgbClr val="FA7B17"/>
          </p15:clr>
        </p15:guide>
        <p15:guide id="16" orient="horz" pos="540">
          <p15:clr>
            <a:srgbClr val="FA7B17"/>
          </p15:clr>
        </p15:guide>
        <p15:guide id="17" orient="horz" pos="180">
          <p15:clr>
            <a:srgbClr val="FA7B17"/>
          </p15:clr>
        </p15:guide>
        <p15:guide id="18" orient="horz" pos="3060">
          <p15:clr>
            <a:srgbClr val="FA7B17"/>
          </p15:clr>
        </p15:guide>
        <p15:guide id="19" orient="horz" pos="2700">
          <p15:clr>
            <a:srgbClr val="FA7B17"/>
          </p15:clr>
        </p15:guide>
        <p15:guide id="20" pos="5223">
          <p15:clr>
            <a:srgbClr val="FA7B17"/>
          </p15:clr>
        </p15:guide>
        <p15:guide id="21" pos="558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ookerstudio.google.com/reporting/4baf4d57-0f0c-408e-91ae-fcfee9c6ac86/page/p_mruf9tzs9c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ookerstudio.google.com/reporting/4baf4d57-0f0c-408e-91ae-fcfee9c6ac86/page/p_mruf9tzs9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Relationship Id="rId4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0" y="0"/>
            <a:ext cx="9144000" cy="5202300"/>
          </a:xfrm>
          <a:prstGeom prst="rect">
            <a:avLst/>
          </a:prstGeom>
          <a:solidFill>
            <a:srgbClr val="525252">
              <a:alpha val="4424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2432850" y="1844625"/>
            <a:ext cx="4278300" cy="554100"/>
          </a:xfrm>
          <a:prstGeom prst="rect">
            <a:avLst/>
          </a:prstGeom>
          <a:solidFill>
            <a:srgbClr val="525252">
              <a:alpha val="44240"/>
            </a:srgbClr>
          </a:solidFill>
          <a:ln cap="flat" cmpd="sng" w="9525">
            <a:solidFill>
              <a:srgbClr val="52525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2432850" y="1844625"/>
            <a:ext cx="427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ALUMNI FATEC SOROCABA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0" y="4401900"/>
            <a:ext cx="50355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92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Gabriel Bellato</a:t>
            </a:r>
            <a:b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Nicolas Ferro</a:t>
            </a:r>
            <a:b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Leonardo Silva</a:t>
            </a:r>
            <a:b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Professora orientadora: Denilce de </a:t>
            </a:r>
            <a: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Almeida</a:t>
            </a:r>
            <a:r>
              <a:rPr b="1" lang="pt-BR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Oliveira Veloso</a:t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3499800" y="2288625"/>
            <a:ext cx="2144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EAE8E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 de junho de 2025</a:t>
            </a:r>
            <a:endParaRPr sz="1800">
              <a:solidFill>
                <a:srgbClr val="EAE8E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5"/>
          <p:cNvGrpSpPr/>
          <p:nvPr/>
        </p:nvGrpSpPr>
        <p:grpSpPr>
          <a:xfrm>
            <a:off x="888588" y="1922825"/>
            <a:ext cx="2271888" cy="2120400"/>
            <a:chOff x="944400" y="1693325"/>
            <a:chExt cx="2271888" cy="2120400"/>
          </a:xfrm>
        </p:grpSpPr>
        <p:sp>
          <p:nvSpPr>
            <p:cNvPr id="185" name="Google Shape;185;p25"/>
            <p:cNvSpPr/>
            <p:nvPr/>
          </p:nvSpPr>
          <p:spPr>
            <a:xfrm>
              <a:off x="944400" y="1693325"/>
              <a:ext cx="2245800" cy="2120400"/>
            </a:xfrm>
            <a:prstGeom prst="roundRect">
              <a:avLst>
                <a:gd fmla="val 6244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6" name="Google Shape;186;p25"/>
            <p:cNvSpPr txBox="1"/>
            <p:nvPr/>
          </p:nvSpPr>
          <p:spPr>
            <a:xfrm>
              <a:off x="1981677" y="2095325"/>
              <a:ext cx="10788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600">
                  <a:solidFill>
                    <a:srgbClr val="1A1A1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React.js</a:t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pt-BR" sz="600">
                  <a:solidFill>
                    <a:srgbClr val="1A1A1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(REACT, 2025)</a:t>
              </a:r>
              <a:endParaRPr i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970488" y="2473325"/>
              <a:ext cx="2245800" cy="11778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React é uma biblioteca JavaScript desenvolvida pelo Facebook para construção de interfaces de usuário dinâmicas. Ele é baseado em componentes reutilizáveis e usa um DOM virtual para otimizar a atualização de dados na página.</a:t>
              </a:r>
              <a:endParaRPr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88" name="Google Shape;188;p25"/>
          <p:cNvGrpSpPr/>
          <p:nvPr/>
        </p:nvGrpSpPr>
        <p:grpSpPr>
          <a:xfrm>
            <a:off x="5704998" y="2129175"/>
            <a:ext cx="2245800" cy="2120400"/>
            <a:chOff x="3423000" y="1693325"/>
            <a:chExt cx="2245800" cy="2120400"/>
          </a:xfrm>
        </p:grpSpPr>
        <p:sp>
          <p:nvSpPr>
            <p:cNvPr id="189" name="Google Shape;189;p25"/>
            <p:cNvSpPr/>
            <p:nvPr/>
          </p:nvSpPr>
          <p:spPr>
            <a:xfrm>
              <a:off x="3423000" y="1693325"/>
              <a:ext cx="2245800" cy="2120400"/>
            </a:xfrm>
            <a:prstGeom prst="roundRect">
              <a:avLst>
                <a:gd fmla="val 6244" name="adj"/>
              </a:avLst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0" name="Google Shape;190;p25"/>
            <p:cNvSpPr txBox="1"/>
            <p:nvPr/>
          </p:nvSpPr>
          <p:spPr>
            <a:xfrm>
              <a:off x="4472348" y="2046956"/>
              <a:ext cx="9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600">
                  <a:solidFill>
                    <a:srgbClr val="1A1A1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Node.js</a:t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600">
                  <a:solidFill>
                    <a:srgbClr val="1A1A1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(NODE.JS, 2025)</a:t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3423000" y="2486550"/>
              <a:ext cx="2245800" cy="11778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 Node.js é um ambiente de execução de JavaScript do lado do servidor, que permite criar aplicações altamente performáticas e escaláveis. Ele é especialmente útil para aplicações em tempo real devido ao seu modelo assíncrono e orientado a eventos (NODE.JS, 2025).</a:t>
              </a:r>
              <a:endParaRPr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2" name="Google Shape;192;p25"/>
          <p:cNvGrpSpPr/>
          <p:nvPr/>
        </p:nvGrpSpPr>
        <p:grpSpPr>
          <a:xfrm>
            <a:off x="3296798" y="1384175"/>
            <a:ext cx="2258850" cy="2120400"/>
            <a:chOff x="3423000" y="1693325"/>
            <a:chExt cx="2258850" cy="2120400"/>
          </a:xfrm>
        </p:grpSpPr>
        <p:sp>
          <p:nvSpPr>
            <p:cNvPr id="193" name="Google Shape;193;p25"/>
            <p:cNvSpPr/>
            <p:nvPr/>
          </p:nvSpPr>
          <p:spPr>
            <a:xfrm>
              <a:off x="3423000" y="1693325"/>
              <a:ext cx="2245800" cy="2120400"/>
            </a:xfrm>
            <a:prstGeom prst="roundRect">
              <a:avLst>
                <a:gd fmla="val 6244" name="adj"/>
              </a:avLst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4" name="Google Shape;194;p25"/>
            <p:cNvSpPr txBox="1"/>
            <p:nvPr/>
          </p:nvSpPr>
          <p:spPr>
            <a:xfrm>
              <a:off x="4472348" y="2046956"/>
              <a:ext cx="9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600">
                  <a:solidFill>
                    <a:srgbClr val="1A1A1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</a:t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600">
                  <a:solidFill>
                    <a:srgbClr val="1A1A1A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(GIT, 2025)</a:t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436050" y="2505325"/>
              <a:ext cx="2245800" cy="11778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 é um sistema de controle de versão distribuído que permite o gerenciamento eficiente de código-fonte, suportando o trabalho colaborativo em equipe e o histórico completo de alterações</a:t>
              </a:r>
              <a:endParaRPr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6" name="Google Shape;196;p25"/>
          <p:cNvSpPr txBox="1"/>
          <p:nvPr/>
        </p:nvSpPr>
        <p:spPr>
          <a:xfrm>
            <a:off x="463800" y="615850"/>
            <a:ext cx="194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225" y="2029375"/>
            <a:ext cx="731100" cy="731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98" name="Google Shape;198;p25"/>
          <p:cNvGrpSpPr/>
          <p:nvPr/>
        </p:nvGrpSpPr>
        <p:grpSpPr>
          <a:xfrm>
            <a:off x="8418788" y="4354734"/>
            <a:ext cx="464763" cy="505038"/>
            <a:chOff x="1190625" y="272350"/>
            <a:chExt cx="4708850" cy="5116900"/>
          </a:xfrm>
        </p:grpSpPr>
        <p:sp>
          <p:nvSpPr>
            <p:cNvPr id="199" name="Google Shape;199;p25"/>
            <p:cNvSpPr/>
            <p:nvPr/>
          </p:nvSpPr>
          <p:spPr>
            <a:xfrm>
              <a:off x="2817275" y="272350"/>
              <a:ext cx="3082200" cy="3204075"/>
            </a:xfrm>
            <a:custGeom>
              <a:rect b="b" l="l" r="r" t="t"/>
              <a:pathLst>
                <a:path extrusionOk="0" h="128163" w="123288">
                  <a:moveTo>
                    <a:pt x="30617" y="45185"/>
                  </a:moveTo>
                  <a:cubicBezTo>
                    <a:pt x="15063" y="65177"/>
                    <a:pt x="7176" y="89823"/>
                    <a:pt x="2849" y="113429"/>
                  </a:cubicBezTo>
                  <a:cubicBezTo>
                    <a:pt x="2739" y="114196"/>
                    <a:pt x="2027" y="114689"/>
                    <a:pt x="1261" y="114579"/>
                  </a:cubicBezTo>
                  <a:cubicBezTo>
                    <a:pt x="494" y="114415"/>
                    <a:pt x="1" y="113703"/>
                    <a:pt x="165" y="112936"/>
                  </a:cubicBezTo>
                  <a:cubicBezTo>
                    <a:pt x="4492" y="89111"/>
                    <a:pt x="12543" y="63972"/>
                    <a:pt x="28481" y="43488"/>
                  </a:cubicBezTo>
                  <a:cubicBezTo>
                    <a:pt x="44419" y="23004"/>
                    <a:pt x="68189" y="7285"/>
                    <a:pt x="103790" y="2136"/>
                  </a:cubicBezTo>
                  <a:cubicBezTo>
                    <a:pt x="114415" y="0"/>
                    <a:pt x="123288" y="7723"/>
                    <a:pt x="122795" y="16869"/>
                  </a:cubicBezTo>
                  <a:cubicBezTo>
                    <a:pt x="121919" y="34067"/>
                    <a:pt x="116168" y="52799"/>
                    <a:pt x="107240" y="69394"/>
                  </a:cubicBezTo>
                  <a:cubicBezTo>
                    <a:pt x="98258" y="86044"/>
                    <a:pt x="86099" y="100668"/>
                    <a:pt x="72242" y="109814"/>
                  </a:cubicBezTo>
                  <a:cubicBezTo>
                    <a:pt x="66327" y="113648"/>
                    <a:pt x="57345" y="117701"/>
                    <a:pt x="47924" y="120987"/>
                  </a:cubicBezTo>
                  <a:cubicBezTo>
                    <a:pt x="38449" y="124328"/>
                    <a:pt x="28372" y="126957"/>
                    <a:pt x="20211" y="128053"/>
                  </a:cubicBezTo>
                  <a:cubicBezTo>
                    <a:pt x="19444" y="128162"/>
                    <a:pt x="18787" y="127614"/>
                    <a:pt x="18677" y="126902"/>
                  </a:cubicBezTo>
                  <a:cubicBezTo>
                    <a:pt x="18568" y="126136"/>
                    <a:pt x="19116" y="125478"/>
                    <a:pt x="19828" y="125369"/>
                  </a:cubicBezTo>
                  <a:cubicBezTo>
                    <a:pt x="27769" y="124328"/>
                    <a:pt x="37628" y="121699"/>
                    <a:pt x="46993" y="118413"/>
                  </a:cubicBezTo>
                  <a:cubicBezTo>
                    <a:pt x="56359" y="115127"/>
                    <a:pt x="65067" y="111183"/>
                    <a:pt x="70709" y="107514"/>
                  </a:cubicBezTo>
                  <a:cubicBezTo>
                    <a:pt x="84127" y="98696"/>
                    <a:pt x="96012" y="84456"/>
                    <a:pt x="104830" y="68134"/>
                  </a:cubicBezTo>
                  <a:cubicBezTo>
                    <a:pt x="113594" y="51758"/>
                    <a:pt x="119180" y="33465"/>
                    <a:pt x="120056" y="16705"/>
                  </a:cubicBezTo>
                  <a:cubicBezTo>
                    <a:pt x="120440" y="9585"/>
                    <a:pt x="113375" y="2958"/>
                    <a:pt x="104283" y="4820"/>
                  </a:cubicBezTo>
                  <a:lnTo>
                    <a:pt x="104283" y="4820"/>
                  </a:lnTo>
                  <a:lnTo>
                    <a:pt x="104228" y="4820"/>
                  </a:lnTo>
                  <a:cubicBezTo>
                    <a:pt x="69285" y="9859"/>
                    <a:pt x="46117" y="25249"/>
                    <a:pt x="30617" y="4518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837825" y="3056025"/>
              <a:ext cx="512125" cy="416275"/>
            </a:xfrm>
            <a:custGeom>
              <a:rect b="b" l="l" r="r" t="t"/>
              <a:pathLst>
                <a:path extrusionOk="0" h="16651" w="20485">
                  <a:moveTo>
                    <a:pt x="603" y="494"/>
                  </a:moveTo>
                  <a:cubicBezTo>
                    <a:pt x="1151" y="1"/>
                    <a:pt x="2027" y="55"/>
                    <a:pt x="2520" y="603"/>
                  </a:cubicBezTo>
                  <a:cubicBezTo>
                    <a:pt x="7066" y="5697"/>
                    <a:pt x="12488" y="11283"/>
                    <a:pt x="19389" y="13803"/>
                  </a:cubicBezTo>
                  <a:cubicBezTo>
                    <a:pt x="20101" y="14077"/>
                    <a:pt x="20484" y="14843"/>
                    <a:pt x="20210" y="15555"/>
                  </a:cubicBezTo>
                  <a:cubicBezTo>
                    <a:pt x="19937" y="16267"/>
                    <a:pt x="19170" y="16651"/>
                    <a:pt x="18458" y="16377"/>
                  </a:cubicBezTo>
                  <a:cubicBezTo>
                    <a:pt x="10845" y="13584"/>
                    <a:pt x="5039" y="7504"/>
                    <a:pt x="493" y="2465"/>
                  </a:cubicBezTo>
                  <a:cubicBezTo>
                    <a:pt x="0" y="1863"/>
                    <a:pt x="0" y="1041"/>
                    <a:pt x="603" y="4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2858350" y="2274175"/>
              <a:ext cx="1118700" cy="1143350"/>
            </a:xfrm>
            <a:custGeom>
              <a:rect b="b" l="l" r="r" t="t"/>
              <a:pathLst>
                <a:path extrusionOk="0" h="45734" w="44748">
                  <a:moveTo>
                    <a:pt x="14351" y="2082"/>
                  </a:moveTo>
                  <a:cubicBezTo>
                    <a:pt x="14351" y="2082"/>
                    <a:pt x="14351" y="2082"/>
                    <a:pt x="14351" y="2082"/>
                  </a:cubicBezTo>
                  <a:cubicBezTo>
                    <a:pt x="14351" y="2082"/>
                    <a:pt x="14351" y="2082"/>
                    <a:pt x="14351" y="2082"/>
                  </a:cubicBezTo>
                  <a:close/>
                  <a:moveTo>
                    <a:pt x="13967" y="13748"/>
                  </a:moveTo>
                  <a:cubicBezTo>
                    <a:pt x="13967" y="14515"/>
                    <a:pt x="13967" y="15227"/>
                    <a:pt x="13967" y="15939"/>
                  </a:cubicBezTo>
                  <a:cubicBezTo>
                    <a:pt x="14022" y="19718"/>
                    <a:pt x="14022" y="23552"/>
                    <a:pt x="14132" y="27386"/>
                  </a:cubicBezTo>
                  <a:cubicBezTo>
                    <a:pt x="13967" y="26345"/>
                    <a:pt x="13748" y="25305"/>
                    <a:pt x="13529" y="24209"/>
                  </a:cubicBezTo>
                  <a:cubicBezTo>
                    <a:pt x="13365" y="23114"/>
                    <a:pt x="13146" y="22019"/>
                    <a:pt x="12927" y="20868"/>
                  </a:cubicBezTo>
                  <a:cubicBezTo>
                    <a:pt x="13200" y="18513"/>
                    <a:pt x="13584" y="16158"/>
                    <a:pt x="13967" y="13748"/>
                  </a:cubicBezTo>
                  <a:close/>
                  <a:moveTo>
                    <a:pt x="11284" y="13091"/>
                  </a:moveTo>
                  <a:cubicBezTo>
                    <a:pt x="11557" y="11557"/>
                    <a:pt x="11831" y="10079"/>
                    <a:pt x="12160" y="8545"/>
                  </a:cubicBezTo>
                  <a:cubicBezTo>
                    <a:pt x="12160" y="8381"/>
                    <a:pt x="12215" y="7997"/>
                    <a:pt x="12324" y="7450"/>
                  </a:cubicBezTo>
                  <a:cubicBezTo>
                    <a:pt x="12324" y="7395"/>
                    <a:pt x="12324" y="7340"/>
                    <a:pt x="12324" y="7285"/>
                  </a:cubicBezTo>
                  <a:cubicBezTo>
                    <a:pt x="12379" y="6683"/>
                    <a:pt x="12488" y="5916"/>
                    <a:pt x="12653" y="5149"/>
                  </a:cubicBezTo>
                  <a:cubicBezTo>
                    <a:pt x="12762" y="4383"/>
                    <a:pt x="12927" y="3561"/>
                    <a:pt x="13091" y="2849"/>
                  </a:cubicBezTo>
                  <a:cubicBezTo>
                    <a:pt x="13200" y="2520"/>
                    <a:pt x="13255" y="2192"/>
                    <a:pt x="13420" y="1863"/>
                  </a:cubicBezTo>
                  <a:cubicBezTo>
                    <a:pt x="13529" y="1589"/>
                    <a:pt x="13639" y="1206"/>
                    <a:pt x="13858" y="932"/>
                  </a:cubicBezTo>
                  <a:cubicBezTo>
                    <a:pt x="14022" y="768"/>
                    <a:pt x="14186" y="549"/>
                    <a:pt x="14405" y="439"/>
                  </a:cubicBezTo>
                  <a:cubicBezTo>
                    <a:pt x="14570" y="275"/>
                    <a:pt x="14953" y="1"/>
                    <a:pt x="15501" y="56"/>
                  </a:cubicBezTo>
                  <a:cubicBezTo>
                    <a:pt x="16103" y="111"/>
                    <a:pt x="16487" y="439"/>
                    <a:pt x="16706" y="713"/>
                  </a:cubicBezTo>
                  <a:cubicBezTo>
                    <a:pt x="16870" y="987"/>
                    <a:pt x="16980" y="1261"/>
                    <a:pt x="17034" y="1425"/>
                  </a:cubicBezTo>
                  <a:cubicBezTo>
                    <a:pt x="17089" y="1808"/>
                    <a:pt x="17144" y="2247"/>
                    <a:pt x="17144" y="2630"/>
                  </a:cubicBezTo>
                  <a:cubicBezTo>
                    <a:pt x="17144" y="3068"/>
                    <a:pt x="17089" y="3506"/>
                    <a:pt x="17089" y="3999"/>
                  </a:cubicBezTo>
                  <a:cubicBezTo>
                    <a:pt x="17034" y="4711"/>
                    <a:pt x="16925" y="5533"/>
                    <a:pt x="16870" y="6354"/>
                  </a:cubicBezTo>
                  <a:cubicBezTo>
                    <a:pt x="16870" y="6573"/>
                    <a:pt x="16815" y="6792"/>
                    <a:pt x="16815" y="7012"/>
                  </a:cubicBezTo>
                  <a:cubicBezTo>
                    <a:pt x="16815" y="7066"/>
                    <a:pt x="16815" y="7121"/>
                    <a:pt x="16815" y="7176"/>
                  </a:cubicBezTo>
                  <a:cubicBezTo>
                    <a:pt x="16980" y="7285"/>
                    <a:pt x="17089" y="7450"/>
                    <a:pt x="17144" y="7504"/>
                  </a:cubicBezTo>
                  <a:cubicBezTo>
                    <a:pt x="17363" y="7778"/>
                    <a:pt x="17473" y="8052"/>
                    <a:pt x="17527" y="8271"/>
                  </a:cubicBezTo>
                  <a:cubicBezTo>
                    <a:pt x="17692" y="8655"/>
                    <a:pt x="17856" y="9312"/>
                    <a:pt x="17965" y="10133"/>
                  </a:cubicBezTo>
                  <a:cubicBezTo>
                    <a:pt x="18130" y="10736"/>
                    <a:pt x="18239" y="11338"/>
                    <a:pt x="18349" y="11941"/>
                  </a:cubicBezTo>
                  <a:cubicBezTo>
                    <a:pt x="18349" y="11941"/>
                    <a:pt x="18349" y="11886"/>
                    <a:pt x="18349" y="11831"/>
                  </a:cubicBezTo>
                  <a:cubicBezTo>
                    <a:pt x="18404" y="11557"/>
                    <a:pt x="18458" y="11284"/>
                    <a:pt x="18513" y="11010"/>
                  </a:cubicBezTo>
                  <a:cubicBezTo>
                    <a:pt x="18623" y="10736"/>
                    <a:pt x="18732" y="10407"/>
                    <a:pt x="18897" y="10133"/>
                  </a:cubicBezTo>
                  <a:cubicBezTo>
                    <a:pt x="19061" y="9914"/>
                    <a:pt x="19499" y="9312"/>
                    <a:pt x="20321" y="9312"/>
                  </a:cubicBezTo>
                  <a:cubicBezTo>
                    <a:pt x="21087" y="9367"/>
                    <a:pt x="21580" y="9860"/>
                    <a:pt x="21745" y="10133"/>
                  </a:cubicBezTo>
                  <a:cubicBezTo>
                    <a:pt x="21964" y="10407"/>
                    <a:pt x="22073" y="10736"/>
                    <a:pt x="22183" y="11010"/>
                  </a:cubicBezTo>
                  <a:cubicBezTo>
                    <a:pt x="22292" y="11338"/>
                    <a:pt x="22347" y="11667"/>
                    <a:pt x="22402" y="11996"/>
                  </a:cubicBezTo>
                  <a:cubicBezTo>
                    <a:pt x="22457" y="12050"/>
                    <a:pt x="22457" y="12160"/>
                    <a:pt x="22457" y="12215"/>
                  </a:cubicBezTo>
                  <a:cubicBezTo>
                    <a:pt x="22621" y="11722"/>
                    <a:pt x="22950" y="11174"/>
                    <a:pt x="23442" y="10791"/>
                  </a:cubicBezTo>
                  <a:cubicBezTo>
                    <a:pt x="23826" y="10517"/>
                    <a:pt x="24319" y="10243"/>
                    <a:pt x="24976" y="10353"/>
                  </a:cubicBezTo>
                  <a:cubicBezTo>
                    <a:pt x="25578" y="10407"/>
                    <a:pt x="26017" y="10736"/>
                    <a:pt x="26290" y="11010"/>
                  </a:cubicBezTo>
                  <a:cubicBezTo>
                    <a:pt x="26783" y="11557"/>
                    <a:pt x="27057" y="12379"/>
                    <a:pt x="27222" y="12981"/>
                  </a:cubicBezTo>
                  <a:cubicBezTo>
                    <a:pt x="27441" y="13639"/>
                    <a:pt x="27605" y="14405"/>
                    <a:pt x="27769" y="15063"/>
                  </a:cubicBezTo>
                  <a:lnTo>
                    <a:pt x="27769" y="15118"/>
                  </a:lnTo>
                  <a:cubicBezTo>
                    <a:pt x="27934" y="15830"/>
                    <a:pt x="28043" y="16377"/>
                    <a:pt x="28207" y="16761"/>
                  </a:cubicBezTo>
                  <a:cubicBezTo>
                    <a:pt x="28372" y="17254"/>
                    <a:pt x="28536" y="17746"/>
                    <a:pt x="28700" y="18294"/>
                  </a:cubicBezTo>
                  <a:cubicBezTo>
                    <a:pt x="28646" y="16925"/>
                    <a:pt x="28646" y="15556"/>
                    <a:pt x="28646" y="14241"/>
                  </a:cubicBezTo>
                  <a:cubicBezTo>
                    <a:pt x="28646" y="13967"/>
                    <a:pt x="28646" y="13693"/>
                    <a:pt x="28646" y="13255"/>
                  </a:cubicBezTo>
                  <a:cubicBezTo>
                    <a:pt x="28646" y="13201"/>
                    <a:pt x="28646" y="13146"/>
                    <a:pt x="28591" y="13036"/>
                  </a:cubicBezTo>
                  <a:cubicBezTo>
                    <a:pt x="28591" y="12598"/>
                    <a:pt x="28591" y="12050"/>
                    <a:pt x="28591" y="11557"/>
                  </a:cubicBezTo>
                  <a:cubicBezTo>
                    <a:pt x="28591" y="11338"/>
                    <a:pt x="28591" y="11065"/>
                    <a:pt x="28646" y="10845"/>
                  </a:cubicBezTo>
                  <a:cubicBezTo>
                    <a:pt x="28646" y="10681"/>
                    <a:pt x="28700" y="10407"/>
                    <a:pt x="28755" y="10133"/>
                  </a:cubicBezTo>
                  <a:cubicBezTo>
                    <a:pt x="28810" y="9969"/>
                    <a:pt x="28919" y="9750"/>
                    <a:pt x="29084" y="9586"/>
                  </a:cubicBezTo>
                  <a:cubicBezTo>
                    <a:pt x="29303" y="9312"/>
                    <a:pt x="29686" y="9038"/>
                    <a:pt x="30179" y="9038"/>
                  </a:cubicBezTo>
                  <a:cubicBezTo>
                    <a:pt x="30617" y="9038"/>
                    <a:pt x="31001" y="9257"/>
                    <a:pt x="31165" y="9367"/>
                  </a:cubicBezTo>
                  <a:cubicBezTo>
                    <a:pt x="31329" y="9531"/>
                    <a:pt x="31439" y="9695"/>
                    <a:pt x="31548" y="9805"/>
                  </a:cubicBezTo>
                  <a:cubicBezTo>
                    <a:pt x="33684" y="12762"/>
                    <a:pt x="34561" y="16651"/>
                    <a:pt x="35273" y="20375"/>
                  </a:cubicBezTo>
                  <a:cubicBezTo>
                    <a:pt x="35437" y="21142"/>
                    <a:pt x="35547" y="21909"/>
                    <a:pt x="35656" y="22621"/>
                  </a:cubicBezTo>
                  <a:cubicBezTo>
                    <a:pt x="35820" y="23333"/>
                    <a:pt x="35930" y="23990"/>
                    <a:pt x="36040" y="24647"/>
                  </a:cubicBezTo>
                  <a:cubicBezTo>
                    <a:pt x="35930" y="23497"/>
                    <a:pt x="35820" y="22402"/>
                    <a:pt x="35711" y="21361"/>
                  </a:cubicBezTo>
                  <a:cubicBezTo>
                    <a:pt x="35547" y="19828"/>
                    <a:pt x="35492" y="18349"/>
                    <a:pt x="35547" y="17527"/>
                  </a:cubicBezTo>
                  <a:cubicBezTo>
                    <a:pt x="35601" y="17308"/>
                    <a:pt x="35601" y="17034"/>
                    <a:pt x="35711" y="16761"/>
                  </a:cubicBezTo>
                  <a:cubicBezTo>
                    <a:pt x="35766" y="16596"/>
                    <a:pt x="35930" y="16322"/>
                    <a:pt x="36204" y="16103"/>
                  </a:cubicBezTo>
                  <a:cubicBezTo>
                    <a:pt x="36532" y="15830"/>
                    <a:pt x="36971" y="15720"/>
                    <a:pt x="37409" y="15830"/>
                  </a:cubicBezTo>
                  <a:cubicBezTo>
                    <a:pt x="37792" y="15884"/>
                    <a:pt x="38066" y="16103"/>
                    <a:pt x="38176" y="16213"/>
                  </a:cubicBezTo>
                  <a:cubicBezTo>
                    <a:pt x="38285" y="16377"/>
                    <a:pt x="38395" y="16487"/>
                    <a:pt x="38504" y="16596"/>
                  </a:cubicBezTo>
                  <a:cubicBezTo>
                    <a:pt x="38559" y="16706"/>
                    <a:pt x="38614" y="16815"/>
                    <a:pt x="38668" y="16925"/>
                  </a:cubicBezTo>
                  <a:cubicBezTo>
                    <a:pt x="38723" y="16925"/>
                    <a:pt x="38778" y="16925"/>
                    <a:pt x="38833" y="16870"/>
                  </a:cubicBezTo>
                  <a:cubicBezTo>
                    <a:pt x="39490" y="16706"/>
                    <a:pt x="40038" y="16980"/>
                    <a:pt x="40312" y="17144"/>
                  </a:cubicBezTo>
                  <a:cubicBezTo>
                    <a:pt x="41188" y="17746"/>
                    <a:pt x="41736" y="18787"/>
                    <a:pt x="42064" y="19663"/>
                  </a:cubicBezTo>
                  <a:cubicBezTo>
                    <a:pt x="42448" y="20649"/>
                    <a:pt x="42776" y="21799"/>
                    <a:pt x="42995" y="22895"/>
                  </a:cubicBezTo>
                  <a:cubicBezTo>
                    <a:pt x="43105" y="23388"/>
                    <a:pt x="43214" y="23881"/>
                    <a:pt x="43324" y="24374"/>
                  </a:cubicBezTo>
                  <a:cubicBezTo>
                    <a:pt x="43433" y="24921"/>
                    <a:pt x="43543" y="25469"/>
                    <a:pt x="43707" y="26017"/>
                  </a:cubicBezTo>
                  <a:cubicBezTo>
                    <a:pt x="43926" y="27057"/>
                    <a:pt x="44145" y="27769"/>
                    <a:pt x="44365" y="28153"/>
                  </a:cubicBezTo>
                  <a:cubicBezTo>
                    <a:pt x="44474" y="28427"/>
                    <a:pt x="44584" y="28755"/>
                    <a:pt x="44584" y="28974"/>
                  </a:cubicBezTo>
                  <a:cubicBezTo>
                    <a:pt x="44638" y="29193"/>
                    <a:pt x="44693" y="29467"/>
                    <a:pt x="44693" y="29741"/>
                  </a:cubicBezTo>
                  <a:cubicBezTo>
                    <a:pt x="44748" y="30289"/>
                    <a:pt x="44748" y="30946"/>
                    <a:pt x="44748" y="31494"/>
                  </a:cubicBezTo>
                  <a:cubicBezTo>
                    <a:pt x="44693" y="31768"/>
                    <a:pt x="44693" y="32041"/>
                    <a:pt x="44638" y="32315"/>
                  </a:cubicBezTo>
                  <a:cubicBezTo>
                    <a:pt x="44584" y="32589"/>
                    <a:pt x="44474" y="32918"/>
                    <a:pt x="44310" y="33192"/>
                  </a:cubicBezTo>
                  <a:cubicBezTo>
                    <a:pt x="44145" y="33465"/>
                    <a:pt x="43653" y="34177"/>
                    <a:pt x="42667" y="34013"/>
                  </a:cubicBezTo>
                  <a:cubicBezTo>
                    <a:pt x="42283" y="33958"/>
                    <a:pt x="42009" y="33794"/>
                    <a:pt x="41845" y="33630"/>
                  </a:cubicBezTo>
                  <a:cubicBezTo>
                    <a:pt x="41681" y="33465"/>
                    <a:pt x="41571" y="33301"/>
                    <a:pt x="41462" y="33192"/>
                  </a:cubicBezTo>
                  <a:cubicBezTo>
                    <a:pt x="40421" y="31658"/>
                    <a:pt x="39709" y="29960"/>
                    <a:pt x="39161" y="28208"/>
                  </a:cubicBezTo>
                  <a:cubicBezTo>
                    <a:pt x="39271" y="29139"/>
                    <a:pt x="39326" y="29960"/>
                    <a:pt x="39380" y="30563"/>
                  </a:cubicBezTo>
                  <a:cubicBezTo>
                    <a:pt x="39435" y="31603"/>
                    <a:pt x="39490" y="32425"/>
                    <a:pt x="39435" y="33027"/>
                  </a:cubicBezTo>
                  <a:cubicBezTo>
                    <a:pt x="39435" y="33356"/>
                    <a:pt x="39380" y="33630"/>
                    <a:pt x="39326" y="33958"/>
                  </a:cubicBezTo>
                  <a:cubicBezTo>
                    <a:pt x="39271" y="34068"/>
                    <a:pt x="39216" y="34287"/>
                    <a:pt x="39107" y="34451"/>
                  </a:cubicBezTo>
                  <a:cubicBezTo>
                    <a:pt x="38997" y="34616"/>
                    <a:pt x="38778" y="34889"/>
                    <a:pt x="38449" y="35109"/>
                  </a:cubicBezTo>
                  <a:cubicBezTo>
                    <a:pt x="37573" y="35547"/>
                    <a:pt x="36861" y="34944"/>
                    <a:pt x="36642" y="34780"/>
                  </a:cubicBezTo>
                  <a:cubicBezTo>
                    <a:pt x="36587" y="34725"/>
                    <a:pt x="36532" y="34670"/>
                    <a:pt x="36478" y="34561"/>
                  </a:cubicBezTo>
                  <a:cubicBezTo>
                    <a:pt x="36040" y="35382"/>
                    <a:pt x="35547" y="36040"/>
                    <a:pt x="35108" y="36478"/>
                  </a:cubicBezTo>
                  <a:cubicBezTo>
                    <a:pt x="34616" y="36971"/>
                    <a:pt x="34068" y="37409"/>
                    <a:pt x="33411" y="37573"/>
                  </a:cubicBezTo>
                  <a:cubicBezTo>
                    <a:pt x="32753" y="37792"/>
                    <a:pt x="32041" y="37683"/>
                    <a:pt x="31494" y="37354"/>
                  </a:cubicBezTo>
                  <a:cubicBezTo>
                    <a:pt x="30946" y="37026"/>
                    <a:pt x="30508" y="36587"/>
                    <a:pt x="30179" y="36094"/>
                  </a:cubicBezTo>
                  <a:cubicBezTo>
                    <a:pt x="29851" y="35656"/>
                    <a:pt x="29577" y="35109"/>
                    <a:pt x="29303" y="34506"/>
                  </a:cubicBezTo>
                  <a:cubicBezTo>
                    <a:pt x="28810" y="33301"/>
                    <a:pt x="28427" y="31822"/>
                    <a:pt x="28043" y="30289"/>
                  </a:cubicBezTo>
                  <a:cubicBezTo>
                    <a:pt x="27550" y="28372"/>
                    <a:pt x="27167" y="26236"/>
                    <a:pt x="26783" y="24209"/>
                  </a:cubicBezTo>
                  <a:cubicBezTo>
                    <a:pt x="26564" y="23004"/>
                    <a:pt x="26345" y="21909"/>
                    <a:pt x="26126" y="20868"/>
                  </a:cubicBezTo>
                  <a:cubicBezTo>
                    <a:pt x="26126" y="20868"/>
                    <a:pt x="26126" y="20814"/>
                    <a:pt x="26071" y="20759"/>
                  </a:cubicBezTo>
                  <a:cubicBezTo>
                    <a:pt x="26071" y="21745"/>
                    <a:pt x="26017" y="22895"/>
                    <a:pt x="26017" y="24045"/>
                  </a:cubicBezTo>
                  <a:cubicBezTo>
                    <a:pt x="26017" y="25962"/>
                    <a:pt x="26071" y="27988"/>
                    <a:pt x="26126" y="29632"/>
                  </a:cubicBezTo>
                  <a:cubicBezTo>
                    <a:pt x="26126" y="30179"/>
                    <a:pt x="26126" y="30672"/>
                    <a:pt x="26181" y="31110"/>
                  </a:cubicBezTo>
                  <a:cubicBezTo>
                    <a:pt x="26181" y="31987"/>
                    <a:pt x="26236" y="32644"/>
                    <a:pt x="26236" y="32973"/>
                  </a:cubicBezTo>
                  <a:cubicBezTo>
                    <a:pt x="26181" y="33685"/>
                    <a:pt x="26236" y="34451"/>
                    <a:pt x="26290" y="35328"/>
                  </a:cubicBezTo>
                  <a:cubicBezTo>
                    <a:pt x="26290" y="35437"/>
                    <a:pt x="26345" y="35547"/>
                    <a:pt x="26345" y="35656"/>
                  </a:cubicBezTo>
                  <a:cubicBezTo>
                    <a:pt x="26400" y="36423"/>
                    <a:pt x="26455" y="37245"/>
                    <a:pt x="26455" y="38066"/>
                  </a:cubicBezTo>
                  <a:cubicBezTo>
                    <a:pt x="26510" y="39928"/>
                    <a:pt x="26455" y="41955"/>
                    <a:pt x="25798" y="43707"/>
                  </a:cubicBezTo>
                  <a:cubicBezTo>
                    <a:pt x="25743" y="43872"/>
                    <a:pt x="25578" y="44200"/>
                    <a:pt x="25140" y="44419"/>
                  </a:cubicBezTo>
                  <a:cubicBezTo>
                    <a:pt x="24702" y="44693"/>
                    <a:pt x="24264" y="44584"/>
                    <a:pt x="23990" y="44529"/>
                  </a:cubicBezTo>
                  <a:cubicBezTo>
                    <a:pt x="23771" y="44419"/>
                    <a:pt x="23662" y="44310"/>
                    <a:pt x="23607" y="44255"/>
                  </a:cubicBezTo>
                  <a:cubicBezTo>
                    <a:pt x="23497" y="44200"/>
                    <a:pt x="23442" y="44146"/>
                    <a:pt x="23442" y="44091"/>
                  </a:cubicBezTo>
                  <a:cubicBezTo>
                    <a:pt x="23333" y="43981"/>
                    <a:pt x="23278" y="43872"/>
                    <a:pt x="23278" y="43872"/>
                  </a:cubicBezTo>
                  <a:lnTo>
                    <a:pt x="23278" y="43872"/>
                  </a:lnTo>
                  <a:cubicBezTo>
                    <a:pt x="23223" y="43817"/>
                    <a:pt x="23223" y="43707"/>
                    <a:pt x="23223" y="43707"/>
                  </a:cubicBezTo>
                  <a:cubicBezTo>
                    <a:pt x="23169" y="43598"/>
                    <a:pt x="23114" y="43434"/>
                    <a:pt x="23059" y="43324"/>
                  </a:cubicBezTo>
                  <a:cubicBezTo>
                    <a:pt x="22895" y="42995"/>
                    <a:pt x="22730" y="42557"/>
                    <a:pt x="22566" y="42064"/>
                  </a:cubicBezTo>
                  <a:cubicBezTo>
                    <a:pt x="22183" y="41024"/>
                    <a:pt x="21635" y="39600"/>
                    <a:pt x="21087" y="38121"/>
                  </a:cubicBezTo>
                  <a:cubicBezTo>
                    <a:pt x="20594" y="36642"/>
                    <a:pt x="20047" y="35109"/>
                    <a:pt x="19609" y="33849"/>
                  </a:cubicBezTo>
                  <a:cubicBezTo>
                    <a:pt x="19225" y="32753"/>
                    <a:pt x="18897" y="31822"/>
                    <a:pt x="18732" y="31275"/>
                  </a:cubicBezTo>
                  <a:cubicBezTo>
                    <a:pt x="18568" y="33575"/>
                    <a:pt x="18458" y="35875"/>
                    <a:pt x="18349" y="38230"/>
                  </a:cubicBezTo>
                  <a:cubicBezTo>
                    <a:pt x="18239" y="39381"/>
                    <a:pt x="18185" y="40202"/>
                    <a:pt x="18130" y="40695"/>
                  </a:cubicBezTo>
                  <a:cubicBezTo>
                    <a:pt x="18075" y="40969"/>
                    <a:pt x="18020" y="41243"/>
                    <a:pt x="17911" y="41517"/>
                  </a:cubicBezTo>
                  <a:cubicBezTo>
                    <a:pt x="17911" y="41571"/>
                    <a:pt x="17856" y="41681"/>
                    <a:pt x="17746" y="41790"/>
                  </a:cubicBezTo>
                  <a:cubicBezTo>
                    <a:pt x="17692" y="41900"/>
                    <a:pt x="17637" y="42010"/>
                    <a:pt x="17473" y="42119"/>
                  </a:cubicBezTo>
                  <a:cubicBezTo>
                    <a:pt x="17473" y="42503"/>
                    <a:pt x="17473" y="42941"/>
                    <a:pt x="17473" y="43379"/>
                  </a:cubicBezTo>
                  <a:cubicBezTo>
                    <a:pt x="17418" y="43707"/>
                    <a:pt x="17418" y="44036"/>
                    <a:pt x="17418" y="44255"/>
                  </a:cubicBezTo>
                  <a:lnTo>
                    <a:pt x="17418" y="44255"/>
                  </a:lnTo>
                  <a:cubicBezTo>
                    <a:pt x="17418" y="44310"/>
                    <a:pt x="17363" y="44474"/>
                    <a:pt x="17308" y="44693"/>
                  </a:cubicBezTo>
                  <a:cubicBezTo>
                    <a:pt x="17308" y="44748"/>
                    <a:pt x="17253" y="44858"/>
                    <a:pt x="17199" y="44967"/>
                  </a:cubicBezTo>
                  <a:cubicBezTo>
                    <a:pt x="17144" y="45077"/>
                    <a:pt x="16925" y="45351"/>
                    <a:pt x="16596" y="45515"/>
                  </a:cubicBezTo>
                  <a:cubicBezTo>
                    <a:pt x="16158" y="45734"/>
                    <a:pt x="15665" y="45679"/>
                    <a:pt x="15336" y="45460"/>
                  </a:cubicBezTo>
                  <a:cubicBezTo>
                    <a:pt x="15063" y="45296"/>
                    <a:pt x="14898" y="45131"/>
                    <a:pt x="14844" y="45022"/>
                  </a:cubicBezTo>
                  <a:cubicBezTo>
                    <a:pt x="14734" y="44858"/>
                    <a:pt x="14679" y="44693"/>
                    <a:pt x="14679" y="44693"/>
                  </a:cubicBezTo>
                  <a:lnTo>
                    <a:pt x="14679" y="44693"/>
                  </a:lnTo>
                  <a:cubicBezTo>
                    <a:pt x="14624" y="44584"/>
                    <a:pt x="14624" y="44529"/>
                    <a:pt x="14624" y="44474"/>
                  </a:cubicBezTo>
                  <a:cubicBezTo>
                    <a:pt x="14570" y="44419"/>
                    <a:pt x="14570" y="44255"/>
                    <a:pt x="14570" y="44200"/>
                  </a:cubicBezTo>
                  <a:cubicBezTo>
                    <a:pt x="14515" y="44036"/>
                    <a:pt x="14460" y="43817"/>
                    <a:pt x="14460" y="43543"/>
                  </a:cubicBezTo>
                  <a:cubicBezTo>
                    <a:pt x="14405" y="43488"/>
                    <a:pt x="14405" y="43434"/>
                    <a:pt x="14405" y="43379"/>
                  </a:cubicBezTo>
                  <a:cubicBezTo>
                    <a:pt x="13693" y="39326"/>
                    <a:pt x="12927" y="35273"/>
                    <a:pt x="12105" y="31220"/>
                  </a:cubicBezTo>
                  <a:cubicBezTo>
                    <a:pt x="12050" y="33137"/>
                    <a:pt x="12050" y="35109"/>
                    <a:pt x="12105" y="37026"/>
                  </a:cubicBezTo>
                  <a:cubicBezTo>
                    <a:pt x="12105" y="37135"/>
                    <a:pt x="12105" y="37245"/>
                    <a:pt x="12105" y="37354"/>
                  </a:cubicBezTo>
                  <a:cubicBezTo>
                    <a:pt x="12105" y="37409"/>
                    <a:pt x="12105" y="37464"/>
                    <a:pt x="12105" y="37573"/>
                  </a:cubicBezTo>
                  <a:cubicBezTo>
                    <a:pt x="12105" y="37573"/>
                    <a:pt x="12105" y="37683"/>
                    <a:pt x="12050" y="37738"/>
                  </a:cubicBezTo>
                  <a:cubicBezTo>
                    <a:pt x="12050" y="37792"/>
                    <a:pt x="11996" y="37957"/>
                    <a:pt x="11886" y="38121"/>
                  </a:cubicBezTo>
                  <a:cubicBezTo>
                    <a:pt x="11776" y="38285"/>
                    <a:pt x="11393" y="38723"/>
                    <a:pt x="10736" y="38723"/>
                  </a:cubicBezTo>
                  <a:cubicBezTo>
                    <a:pt x="10188" y="38778"/>
                    <a:pt x="9805" y="38395"/>
                    <a:pt x="9750" y="38285"/>
                  </a:cubicBezTo>
                  <a:cubicBezTo>
                    <a:pt x="9531" y="38121"/>
                    <a:pt x="9421" y="37847"/>
                    <a:pt x="9421" y="37847"/>
                  </a:cubicBezTo>
                  <a:cubicBezTo>
                    <a:pt x="9421" y="37847"/>
                    <a:pt x="9421" y="37847"/>
                    <a:pt x="9421" y="37847"/>
                  </a:cubicBezTo>
                  <a:cubicBezTo>
                    <a:pt x="9367" y="37738"/>
                    <a:pt x="9367" y="37573"/>
                    <a:pt x="9367" y="37518"/>
                  </a:cubicBezTo>
                  <a:cubicBezTo>
                    <a:pt x="9257" y="37245"/>
                    <a:pt x="9202" y="36697"/>
                    <a:pt x="9093" y="36094"/>
                  </a:cubicBezTo>
                  <a:cubicBezTo>
                    <a:pt x="8928" y="34999"/>
                    <a:pt x="8709" y="33520"/>
                    <a:pt x="8600" y="32699"/>
                  </a:cubicBezTo>
                  <a:lnTo>
                    <a:pt x="8600" y="32589"/>
                  </a:lnTo>
                  <a:cubicBezTo>
                    <a:pt x="8545" y="32315"/>
                    <a:pt x="8545" y="32096"/>
                    <a:pt x="8490" y="31877"/>
                  </a:cubicBezTo>
                  <a:cubicBezTo>
                    <a:pt x="8435" y="32206"/>
                    <a:pt x="8271" y="32480"/>
                    <a:pt x="8107" y="32753"/>
                  </a:cubicBezTo>
                  <a:cubicBezTo>
                    <a:pt x="7943" y="33027"/>
                    <a:pt x="7559" y="33465"/>
                    <a:pt x="6957" y="33575"/>
                  </a:cubicBezTo>
                  <a:cubicBezTo>
                    <a:pt x="6354" y="33630"/>
                    <a:pt x="5861" y="33411"/>
                    <a:pt x="5642" y="33246"/>
                  </a:cubicBezTo>
                  <a:cubicBezTo>
                    <a:pt x="5423" y="33027"/>
                    <a:pt x="5204" y="32808"/>
                    <a:pt x="5095" y="32699"/>
                  </a:cubicBezTo>
                  <a:cubicBezTo>
                    <a:pt x="4930" y="32480"/>
                    <a:pt x="4821" y="32315"/>
                    <a:pt x="4711" y="32151"/>
                  </a:cubicBezTo>
                  <a:cubicBezTo>
                    <a:pt x="4656" y="32096"/>
                    <a:pt x="4602" y="32041"/>
                    <a:pt x="4602" y="32041"/>
                  </a:cubicBezTo>
                  <a:cubicBezTo>
                    <a:pt x="4383" y="31713"/>
                    <a:pt x="4163" y="31439"/>
                    <a:pt x="3999" y="31220"/>
                  </a:cubicBezTo>
                  <a:cubicBezTo>
                    <a:pt x="3890" y="31110"/>
                    <a:pt x="3780" y="31001"/>
                    <a:pt x="3725" y="30946"/>
                  </a:cubicBezTo>
                  <a:cubicBezTo>
                    <a:pt x="3725" y="30946"/>
                    <a:pt x="3671" y="30946"/>
                    <a:pt x="3671" y="30946"/>
                  </a:cubicBezTo>
                  <a:cubicBezTo>
                    <a:pt x="3506" y="31056"/>
                    <a:pt x="3232" y="31384"/>
                    <a:pt x="2794" y="32151"/>
                  </a:cubicBezTo>
                  <a:cubicBezTo>
                    <a:pt x="2411" y="32808"/>
                    <a:pt x="1589" y="33027"/>
                    <a:pt x="932" y="32699"/>
                  </a:cubicBezTo>
                  <a:cubicBezTo>
                    <a:pt x="275" y="32315"/>
                    <a:pt x="1" y="31494"/>
                    <a:pt x="384" y="30836"/>
                  </a:cubicBezTo>
                  <a:cubicBezTo>
                    <a:pt x="932" y="29851"/>
                    <a:pt x="1480" y="29139"/>
                    <a:pt x="2137" y="28646"/>
                  </a:cubicBezTo>
                  <a:cubicBezTo>
                    <a:pt x="2904" y="28153"/>
                    <a:pt x="3725" y="28043"/>
                    <a:pt x="4492" y="28317"/>
                  </a:cubicBezTo>
                  <a:cubicBezTo>
                    <a:pt x="5204" y="28536"/>
                    <a:pt x="5697" y="29029"/>
                    <a:pt x="6026" y="29412"/>
                  </a:cubicBezTo>
                  <a:cubicBezTo>
                    <a:pt x="6080" y="29467"/>
                    <a:pt x="6135" y="29522"/>
                    <a:pt x="6135" y="29522"/>
                  </a:cubicBezTo>
                  <a:cubicBezTo>
                    <a:pt x="6245" y="28810"/>
                    <a:pt x="6299" y="27879"/>
                    <a:pt x="6409" y="26729"/>
                  </a:cubicBezTo>
                  <a:cubicBezTo>
                    <a:pt x="6464" y="25962"/>
                    <a:pt x="6519" y="24867"/>
                    <a:pt x="6573" y="23662"/>
                  </a:cubicBezTo>
                  <a:cubicBezTo>
                    <a:pt x="6573" y="22676"/>
                    <a:pt x="6628" y="21580"/>
                    <a:pt x="6683" y="20649"/>
                  </a:cubicBezTo>
                  <a:cubicBezTo>
                    <a:pt x="6738" y="19663"/>
                    <a:pt x="6792" y="18732"/>
                    <a:pt x="6902" y="18185"/>
                  </a:cubicBezTo>
                  <a:cubicBezTo>
                    <a:pt x="6902" y="18075"/>
                    <a:pt x="6957" y="17911"/>
                    <a:pt x="7011" y="17692"/>
                  </a:cubicBezTo>
                  <a:lnTo>
                    <a:pt x="7011" y="17692"/>
                  </a:lnTo>
                  <a:cubicBezTo>
                    <a:pt x="7066" y="17637"/>
                    <a:pt x="7176" y="17363"/>
                    <a:pt x="7395" y="17144"/>
                  </a:cubicBezTo>
                  <a:cubicBezTo>
                    <a:pt x="7559" y="16980"/>
                    <a:pt x="7833" y="16815"/>
                    <a:pt x="8271" y="16761"/>
                  </a:cubicBezTo>
                  <a:cubicBezTo>
                    <a:pt x="8655" y="16761"/>
                    <a:pt x="8983" y="16925"/>
                    <a:pt x="9202" y="17034"/>
                  </a:cubicBezTo>
                  <a:cubicBezTo>
                    <a:pt x="9257" y="17144"/>
                    <a:pt x="9367" y="17199"/>
                    <a:pt x="9421" y="17254"/>
                  </a:cubicBezTo>
                  <a:cubicBezTo>
                    <a:pt x="8655" y="13639"/>
                    <a:pt x="7778" y="10079"/>
                    <a:pt x="6683" y="6573"/>
                  </a:cubicBezTo>
                  <a:cubicBezTo>
                    <a:pt x="6628" y="6464"/>
                    <a:pt x="6628" y="6409"/>
                    <a:pt x="6573" y="6300"/>
                  </a:cubicBezTo>
                  <a:cubicBezTo>
                    <a:pt x="6464" y="6135"/>
                    <a:pt x="6409" y="5971"/>
                    <a:pt x="6354" y="5752"/>
                  </a:cubicBezTo>
                  <a:cubicBezTo>
                    <a:pt x="6354" y="5533"/>
                    <a:pt x="6299" y="5314"/>
                    <a:pt x="6245" y="5149"/>
                  </a:cubicBezTo>
                  <a:cubicBezTo>
                    <a:pt x="6135" y="4602"/>
                    <a:pt x="6026" y="4164"/>
                    <a:pt x="6026" y="3999"/>
                  </a:cubicBezTo>
                  <a:cubicBezTo>
                    <a:pt x="5971" y="3999"/>
                    <a:pt x="5971" y="3944"/>
                    <a:pt x="5971" y="3890"/>
                  </a:cubicBezTo>
                  <a:cubicBezTo>
                    <a:pt x="5971" y="3835"/>
                    <a:pt x="5971" y="3835"/>
                    <a:pt x="5971" y="3725"/>
                  </a:cubicBezTo>
                  <a:lnTo>
                    <a:pt x="5971" y="3725"/>
                  </a:lnTo>
                  <a:cubicBezTo>
                    <a:pt x="5971" y="3725"/>
                    <a:pt x="5971" y="3561"/>
                    <a:pt x="6026" y="3342"/>
                  </a:cubicBezTo>
                  <a:cubicBezTo>
                    <a:pt x="6080" y="3287"/>
                    <a:pt x="6190" y="2904"/>
                    <a:pt x="6573" y="2630"/>
                  </a:cubicBezTo>
                  <a:cubicBezTo>
                    <a:pt x="6738" y="2520"/>
                    <a:pt x="7011" y="2411"/>
                    <a:pt x="7340" y="2411"/>
                  </a:cubicBezTo>
                  <a:cubicBezTo>
                    <a:pt x="7614" y="2411"/>
                    <a:pt x="7833" y="2466"/>
                    <a:pt x="7997" y="2575"/>
                  </a:cubicBezTo>
                  <a:cubicBezTo>
                    <a:pt x="8271" y="2685"/>
                    <a:pt x="8381" y="2849"/>
                    <a:pt x="8435" y="2904"/>
                  </a:cubicBezTo>
                  <a:cubicBezTo>
                    <a:pt x="8490" y="3013"/>
                    <a:pt x="8545" y="3068"/>
                    <a:pt x="8545" y="3123"/>
                  </a:cubicBezTo>
                  <a:cubicBezTo>
                    <a:pt x="8600" y="3232"/>
                    <a:pt x="8655" y="3342"/>
                    <a:pt x="8655" y="3342"/>
                  </a:cubicBezTo>
                  <a:cubicBezTo>
                    <a:pt x="8655" y="3342"/>
                    <a:pt x="8655" y="3342"/>
                    <a:pt x="8655" y="3342"/>
                  </a:cubicBezTo>
                  <a:cubicBezTo>
                    <a:pt x="8709" y="3451"/>
                    <a:pt x="8709" y="3616"/>
                    <a:pt x="8764" y="3725"/>
                  </a:cubicBezTo>
                  <a:cubicBezTo>
                    <a:pt x="8819" y="3944"/>
                    <a:pt x="8874" y="4164"/>
                    <a:pt x="8928" y="4547"/>
                  </a:cubicBezTo>
                  <a:cubicBezTo>
                    <a:pt x="9038" y="4876"/>
                    <a:pt x="9147" y="5259"/>
                    <a:pt x="9312" y="5752"/>
                  </a:cubicBezTo>
                  <a:cubicBezTo>
                    <a:pt x="10079" y="8162"/>
                    <a:pt x="10736" y="10626"/>
                    <a:pt x="11284" y="13091"/>
                  </a:cubicBezTo>
                  <a:close/>
                  <a:moveTo>
                    <a:pt x="11996" y="36916"/>
                  </a:moveTo>
                  <a:cubicBezTo>
                    <a:pt x="11996" y="36916"/>
                    <a:pt x="11996" y="36916"/>
                    <a:pt x="11996" y="36916"/>
                  </a:cubicBezTo>
                  <a:cubicBezTo>
                    <a:pt x="11996" y="36916"/>
                    <a:pt x="11996" y="36916"/>
                    <a:pt x="11996" y="36916"/>
                  </a:cubicBezTo>
                  <a:close/>
                  <a:moveTo>
                    <a:pt x="9586" y="18623"/>
                  </a:moveTo>
                  <a:cubicBezTo>
                    <a:pt x="9586" y="18623"/>
                    <a:pt x="9586" y="18623"/>
                    <a:pt x="9586" y="18623"/>
                  </a:cubicBezTo>
                  <a:cubicBezTo>
                    <a:pt x="9586" y="18623"/>
                    <a:pt x="9586" y="18623"/>
                    <a:pt x="9586" y="18623"/>
                  </a:cubicBezTo>
                  <a:close/>
                  <a:moveTo>
                    <a:pt x="7121" y="18623"/>
                  </a:moveTo>
                  <a:cubicBezTo>
                    <a:pt x="7121" y="18623"/>
                    <a:pt x="7121" y="18623"/>
                    <a:pt x="7121" y="18623"/>
                  </a:cubicBezTo>
                  <a:close/>
                  <a:moveTo>
                    <a:pt x="14679" y="43981"/>
                  </a:moveTo>
                  <a:cubicBezTo>
                    <a:pt x="14679" y="43981"/>
                    <a:pt x="14679" y="43981"/>
                    <a:pt x="14679" y="43981"/>
                  </a:cubicBezTo>
                  <a:cubicBezTo>
                    <a:pt x="14679" y="43981"/>
                    <a:pt x="14679" y="43981"/>
                    <a:pt x="14679" y="43981"/>
                  </a:cubicBezTo>
                  <a:close/>
                  <a:moveTo>
                    <a:pt x="19773" y="21252"/>
                  </a:moveTo>
                  <a:cubicBezTo>
                    <a:pt x="20211" y="24374"/>
                    <a:pt x="20704" y="27441"/>
                    <a:pt x="21361" y="30453"/>
                  </a:cubicBezTo>
                  <a:cubicBezTo>
                    <a:pt x="21471" y="30727"/>
                    <a:pt x="21745" y="31658"/>
                    <a:pt x="22183" y="32918"/>
                  </a:cubicBezTo>
                  <a:cubicBezTo>
                    <a:pt x="22621" y="34177"/>
                    <a:pt x="23169" y="35711"/>
                    <a:pt x="23662" y="37190"/>
                  </a:cubicBezTo>
                  <a:cubicBezTo>
                    <a:pt x="23662" y="37190"/>
                    <a:pt x="23662" y="37190"/>
                    <a:pt x="23662" y="37190"/>
                  </a:cubicBezTo>
                  <a:cubicBezTo>
                    <a:pt x="23662" y="36752"/>
                    <a:pt x="23607" y="36313"/>
                    <a:pt x="23607" y="35875"/>
                  </a:cubicBezTo>
                  <a:cubicBezTo>
                    <a:pt x="23607" y="35766"/>
                    <a:pt x="23607" y="35601"/>
                    <a:pt x="23552" y="35492"/>
                  </a:cubicBezTo>
                  <a:cubicBezTo>
                    <a:pt x="23552" y="34835"/>
                    <a:pt x="23497" y="34123"/>
                    <a:pt x="23497" y="33520"/>
                  </a:cubicBezTo>
                  <a:cubicBezTo>
                    <a:pt x="23059" y="33520"/>
                    <a:pt x="22621" y="33411"/>
                    <a:pt x="22238" y="33137"/>
                  </a:cubicBezTo>
                  <a:cubicBezTo>
                    <a:pt x="22183" y="32973"/>
                    <a:pt x="22183" y="32863"/>
                    <a:pt x="22183" y="32808"/>
                  </a:cubicBezTo>
                  <a:cubicBezTo>
                    <a:pt x="22183" y="32808"/>
                    <a:pt x="22128" y="32753"/>
                    <a:pt x="22128" y="32753"/>
                  </a:cubicBezTo>
                  <a:cubicBezTo>
                    <a:pt x="22128" y="32753"/>
                    <a:pt x="22128" y="32699"/>
                    <a:pt x="22128" y="32699"/>
                  </a:cubicBezTo>
                  <a:lnTo>
                    <a:pt x="22128" y="32699"/>
                  </a:lnTo>
                  <a:lnTo>
                    <a:pt x="22128" y="32699"/>
                  </a:lnTo>
                  <a:lnTo>
                    <a:pt x="22128" y="32644"/>
                  </a:lnTo>
                  <a:cubicBezTo>
                    <a:pt x="22128" y="32589"/>
                    <a:pt x="22128" y="32534"/>
                    <a:pt x="22128" y="32480"/>
                  </a:cubicBezTo>
                  <a:cubicBezTo>
                    <a:pt x="22128" y="32425"/>
                    <a:pt x="22128" y="32370"/>
                    <a:pt x="22128" y="32261"/>
                  </a:cubicBezTo>
                  <a:cubicBezTo>
                    <a:pt x="22073" y="31932"/>
                    <a:pt x="22073" y="31439"/>
                    <a:pt x="22018" y="30946"/>
                  </a:cubicBezTo>
                  <a:cubicBezTo>
                    <a:pt x="22018" y="30727"/>
                    <a:pt x="22018" y="30563"/>
                    <a:pt x="22018" y="30398"/>
                  </a:cubicBezTo>
                  <a:cubicBezTo>
                    <a:pt x="21964" y="30289"/>
                    <a:pt x="21964" y="30234"/>
                    <a:pt x="21964" y="30179"/>
                  </a:cubicBezTo>
                  <a:cubicBezTo>
                    <a:pt x="21964" y="30124"/>
                    <a:pt x="21964" y="30070"/>
                    <a:pt x="21964" y="30124"/>
                  </a:cubicBezTo>
                  <a:cubicBezTo>
                    <a:pt x="21690" y="27769"/>
                    <a:pt x="21361" y="25469"/>
                    <a:pt x="21033" y="23169"/>
                  </a:cubicBezTo>
                  <a:cubicBezTo>
                    <a:pt x="20759" y="21361"/>
                    <a:pt x="20485" y="19554"/>
                    <a:pt x="20266" y="17746"/>
                  </a:cubicBezTo>
                  <a:cubicBezTo>
                    <a:pt x="20047" y="18897"/>
                    <a:pt x="19882" y="20102"/>
                    <a:pt x="19773" y="21252"/>
                  </a:cubicBezTo>
                  <a:close/>
                  <a:moveTo>
                    <a:pt x="24702" y="15008"/>
                  </a:moveTo>
                  <a:cubicBezTo>
                    <a:pt x="24757" y="14953"/>
                    <a:pt x="24866" y="14898"/>
                    <a:pt x="24921" y="14898"/>
                  </a:cubicBezTo>
                  <a:cubicBezTo>
                    <a:pt x="24866" y="14679"/>
                    <a:pt x="24812" y="14515"/>
                    <a:pt x="24757" y="14351"/>
                  </a:cubicBezTo>
                  <a:cubicBezTo>
                    <a:pt x="24757" y="14570"/>
                    <a:pt x="24757" y="14789"/>
                    <a:pt x="24702" y="15008"/>
                  </a:cubicBezTo>
                  <a:close/>
                  <a:moveTo>
                    <a:pt x="31110" y="31220"/>
                  </a:moveTo>
                  <a:cubicBezTo>
                    <a:pt x="31384" y="31220"/>
                    <a:pt x="31713" y="31165"/>
                    <a:pt x="31987" y="30946"/>
                  </a:cubicBezTo>
                  <a:cubicBezTo>
                    <a:pt x="32534" y="30563"/>
                    <a:pt x="32644" y="30015"/>
                    <a:pt x="32699" y="29741"/>
                  </a:cubicBezTo>
                  <a:cubicBezTo>
                    <a:pt x="32753" y="29139"/>
                    <a:pt x="32589" y="28536"/>
                    <a:pt x="32479" y="28153"/>
                  </a:cubicBezTo>
                  <a:cubicBezTo>
                    <a:pt x="32425" y="27879"/>
                    <a:pt x="32315" y="27550"/>
                    <a:pt x="32206" y="27222"/>
                  </a:cubicBezTo>
                  <a:cubicBezTo>
                    <a:pt x="32151" y="27057"/>
                    <a:pt x="32096" y="26948"/>
                    <a:pt x="32041" y="26784"/>
                  </a:cubicBezTo>
                  <a:cubicBezTo>
                    <a:pt x="31932" y="26345"/>
                    <a:pt x="31877" y="26072"/>
                    <a:pt x="31822" y="25962"/>
                  </a:cubicBezTo>
                  <a:cubicBezTo>
                    <a:pt x="31603" y="22566"/>
                    <a:pt x="31439" y="19225"/>
                    <a:pt x="31384" y="15830"/>
                  </a:cubicBezTo>
                  <a:cubicBezTo>
                    <a:pt x="31877" y="17363"/>
                    <a:pt x="32260" y="19061"/>
                    <a:pt x="32589" y="20868"/>
                  </a:cubicBezTo>
                  <a:cubicBezTo>
                    <a:pt x="32699" y="21580"/>
                    <a:pt x="32808" y="22292"/>
                    <a:pt x="32972" y="23004"/>
                  </a:cubicBezTo>
                  <a:cubicBezTo>
                    <a:pt x="33465" y="25907"/>
                    <a:pt x="34013" y="28920"/>
                    <a:pt x="34944" y="31494"/>
                  </a:cubicBezTo>
                  <a:cubicBezTo>
                    <a:pt x="34232" y="33137"/>
                    <a:pt x="33575" y="34123"/>
                    <a:pt x="33137" y="34616"/>
                  </a:cubicBezTo>
                  <a:cubicBezTo>
                    <a:pt x="32918" y="34780"/>
                    <a:pt x="32808" y="34889"/>
                    <a:pt x="32753" y="34944"/>
                  </a:cubicBezTo>
                  <a:cubicBezTo>
                    <a:pt x="32699" y="34889"/>
                    <a:pt x="32589" y="34780"/>
                    <a:pt x="32425" y="34561"/>
                  </a:cubicBezTo>
                  <a:cubicBezTo>
                    <a:pt x="32260" y="34287"/>
                    <a:pt x="32041" y="33904"/>
                    <a:pt x="31877" y="33411"/>
                  </a:cubicBezTo>
                  <a:cubicBezTo>
                    <a:pt x="31603" y="32808"/>
                    <a:pt x="31329" y="32096"/>
                    <a:pt x="31110" y="31220"/>
                  </a:cubicBezTo>
                  <a:close/>
                  <a:moveTo>
                    <a:pt x="43707" y="31658"/>
                  </a:moveTo>
                  <a:cubicBezTo>
                    <a:pt x="43707" y="31658"/>
                    <a:pt x="43707" y="31658"/>
                    <a:pt x="43707" y="31658"/>
                  </a:cubicBezTo>
                  <a:cubicBezTo>
                    <a:pt x="43707" y="31658"/>
                    <a:pt x="43707" y="31658"/>
                    <a:pt x="43707" y="31658"/>
                  </a:cubicBezTo>
                  <a:close/>
                  <a:moveTo>
                    <a:pt x="36204" y="18130"/>
                  </a:moveTo>
                  <a:lnTo>
                    <a:pt x="36204" y="18130"/>
                  </a:lnTo>
                  <a:cubicBezTo>
                    <a:pt x="36204" y="18130"/>
                    <a:pt x="36204" y="18130"/>
                    <a:pt x="36204" y="1813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106200" y="2146850"/>
              <a:ext cx="1099525" cy="1073525"/>
            </a:xfrm>
            <a:custGeom>
              <a:rect b="b" l="l" r="r" t="t"/>
              <a:pathLst>
                <a:path extrusionOk="0" h="42941" w="43981">
                  <a:moveTo>
                    <a:pt x="438" y="822"/>
                  </a:moveTo>
                  <a:cubicBezTo>
                    <a:pt x="877" y="165"/>
                    <a:pt x="1698" y="0"/>
                    <a:pt x="2301" y="439"/>
                  </a:cubicBezTo>
                  <a:cubicBezTo>
                    <a:pt x="4163" y="1698"/>
                    <a:pt x="6135" y="2958"/>
                    <a:pt x="8216" y="4327"/>
                  </a:cubicBezTo>
                  <a:cubicBezTo>
                    <a:pt x="19663" y="11666"/>
                    <a:pt x="34451" y="21087"/>
                    <a:pt x="43652" y="40804"/>
                  </a:cubicBezTo>
                  <a:cubicBezTo>
                    <a:pt x="43981" y="41516"/>
                    <a:pt x="43652" y="42283"/>
                    <a:pt x="42995" y="42611"/>
                  </a:cubicBezTo>
                  <a:cubicBezTo>
                    <a:pt x="42283" y="42940"/>
                    <a:pt x="41461" y="42666"/>
                    <a:pt x="41187" y="41954"/>
                  </a:cubicBezTo>
                  <a:cubicBezTo>
                    <a:pt x="32315" y="23004"/>
                    <a:pt x="18293" y="14021"/>
                    <a:pt x="6847" y="6682"/>
                  </a:cubicBezTo>
                  <a:cubicBezTo>
                    <a:pt x="4710" y="5313"/>
                    <a:pt x="2684" y="3999"/>
                    <a:pt x="767" y="2684"/>
                  </a:cubicBezTo>
                  <a:cubicBezTo>
                    <a:pt x="165" y="2301"/>
                    <a:pt x="0" y="1424"/>
                    <a:pt x="438" y="82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2072425" y="1493725"/>
              <a:ext cx="1229600" cy="1659550"/>
            </a:xfrm>
            <a:custGeom>
              <a:rect b="b" l="l" r="r" t="t"/>
              <a:pathLst>
                <a:path extrusionOk="0" h="66382" w="49184">
                  <a:moveTo>
                    <a:pt x="24701" y="3834"/>
                  </a:moveTo>
                  <a:cubicBezTo>
                    <a:pt x="35217" y="0"/>
                    <a:pt x="43925" y="5806"/>
                    <a:pt x="48745" y="12707"/>
                  </a:cubicBezTo>
                  <a:cubicBezTo>
                    <a:pt x="49183" y="13309"/>
                    <a:pt x="49019" y="14186"/>
                    <a:pt x="48417" y="14624"/>
                  </a:cubicBezTo>
                  <a:cubicBezTo>
                    <a:pt x="47759" y="15062"/>
                    <a:pt x="46938" y="14898"/>
                    <a:pt x="46500" y="14295"/>
                  </a:cubicBezTo>
                  <a:cubicBezTo>
                    <a:pt x="42063" y="7942"/>
                    <a:pt x="34560" y="3177"/>
                    <a:pt x="25632" y="6408"/>
                  </a:cubicBezTo>
                  <a:cubicBezTo>
                    <a:pt x="21525" y="7887"/>
                    <a:pt x="18019" y="10845"/>
                    <a:pt x="15281" y="14350"/>
                  </a:cubicBezTo>
                  <a:cubicBezTo>
                    <a:pt x="12159" y="18238"/>
                    <a:pt x="10023" y="23223"/>
                    <a:pt x="8489" y="28535"/>
                  </a:cubicBezTo>
                  <a:cubicBezTo>
                    <a:pt x="6956" y="33848"/>
                    <a:pt x="6025" y="39380"/>
                    <a:pt x="5203" y="44473"/>
                  </a:cubicBezTo>
                  <a:cubicBezTo>
                    <a:pt x="5039" y="45459"/>
                    <a:pt x="4820" y="46445"/>
                    <a:pt x="4655" y="47431"/>
                  </a:cubicBezTo>
                  <a:cubicBezTo>
                    <a:pt x="3889" y="51703"/>
                    <a:pt x="3067" y="56139"/>
                    <a:pt x="3286" y="60247"/>
                  </a:cubicBezTo>
                  <a:cubicBezTo>
                    <a:pt x="7230" y="53237"/>
                    <a:pt x="13309" y="49403"/>
                    <a:pt x="20101" y="45569"/>
                  </a:cubicBezTo>
                  <a:cubicBezTo>
                    <a:pt x="24482" y="43049"/>
                    <a:pt x="29740" y="40420"/>
                    <a:pt x="34943" y="39489"/>
                  </a:cubicBezTo>
                  <a:cubicBezTo>
                    <a:pt x="35710" y="39325"/>
                    <a:pt x="36367" y="39818"/>
                    <a:pt x="36532" y="40585"/>
                  </a:cubicBezTo>
                  <a:cubicBezTo>
                    <a:pt x="36641" y="41297"/>
                    <a:pt x="36148" y="42009"/>
                    <a:pt x="35436" y="42173"/>
                  </a:cubicBezTo>
                  <a:cubicBezTo>
                    <a:pt x="30671" y="42995"/>
                    <a:pt x="25797" y="45459"/>
                    <a:pt x="21470" y="47924"/>
                  </a:cubicBezTo>
                  <a:cubicBezTo>
                    <a:pt x="14404" y="51977"/>
                    <a:pt x="8708" y="55592"/>
                    <a:pt x="5203" y="62438"/>
                  </a:cubicBezTo>
                  <a:cubicBezTo>
                    <a:pt x="4820" y="63205"/>
                    <a:pt x="4546" y="63807"/>
                    <a:pt x="4327" y="64355"/>
                  </a:cubicBezTo>
                  <a:cubicBezTo>
                    <a:pt x="4272" y="64464"/>
                    <a:pt x="4272" y="64574"/>
                    <a:pt x="4217" y="64683"/>
                  </a:cubicBezTo>
                  <a:lnTo>
                    <a:pt x="4163" y="64738"/>
                  </a:lnTo>
                  <a:cubicBezTo>
                    <a:pt x="4163" y="64848"/>
                    <a:pt x="4108" y="64903"/>
                    <a:pt x="4108" y="65012"/>
                  </a:cubicBezTo>
                  <a:cubicBezTo>
                    <a:pt x="4053" y="65176"/>
                    <a:pt x="3943" y="65395"/>
                    <a:pt x="3834" y="65615"/>
                  </a:cubicBezTo>
                  <a:lnTo>
                    <a:pt x="3834" y="65615"/>
                  </a:lnTo>
                  <a:cubicBezTo>
                    <a:pt x="3779" y="65669"/>
                    <a:pt x="3615" y="65943"/>
                    <a:pt x="3231" y="66162"/>
                  </a:cubicBezTo>
                  <a:cubicBezTo>
                    <a:pt x="3012" y="66272"/>
                    <a:pt x="2684" y="66381"/>
                    <a:pt x="2300" y="66327"/>
                  </a:cubicBezTo>
                  <a:cubicBezTo>
                    <a:pt x="1917" y="66217"/>
                    <a:pt x="1643" y="66053"/>
                    <a:pt x="1534" y="65888"/>
                  </a:cubicBezTo>
                  <a:cubicBezTo>
                    <a:pt x="1314" y="65615"/>
                    <a:pt x="1205" y="65341"/>
                    <a:pt x="1150" y="65286"/>
                  </a:cubicBezTo>
                  <a:lnTo>
                    <a:pt x="1150" y="65286"/>
                  </a:lnTo>
                  <a:cubicBezTo>
                    <a:pt x="1150" y="65176"/>
                    <a:pt x="1095" y="65012"/>
                    <a:pt x="1095" y="64957"/>
                  </a:cubicBezTo>
                  <a:cubicBezTo>
                    <a:pt x="1041" y="64629"/>
                    <a:pt x="931" y="64191"/>
                    <a:pt x="876" y="63588"/>
                  </a:cubicBezTo>
                  <a:cubicBezTo>
                    <a:pt x="822" y="63424"/>
                    <a:pt x="822" y="63205"/>
                    <a:pt x="767" y="63040"/>
                  </a:cubicBezTo>
                  <a:cubicBezTo>
                    <a:pt x="0" y="57782"/>
                    <a:pt x="1041" y="51922"/>
                    <a:pt x="1972" y="46828"/>
                  </a:cubicBezTo>
                  <a:cubicBezTo>
                    <a:pt x="2136" y="45843"/>
                    <a:pt x="2300" y="44911"/>
                    <a:pt x="2465" y="43980"/>
                  </a:cubicBezTo>
                  <a:cubicBezTo>
                    <a:pt x="3341" y="38942"/>
                    <a:pt x="4272" y="33245"/>
                    <a:pt x="5860" y="27768"/>
                  </a:cubicBezTo>
                  <a:cubicBezTo>
                    <a:pt x="7449" y="22291"/>
                    <a:pt x="9694" y="16924"/>
                    <a:pt x="13145" y="12652"/>
                  </a:cubicBezTo>
                  <a:cubicBezTo>
                    <a:pt x="16102" y="8873"/>
                    <a:pt x="19991" y="5532"/>
                    <a:pt x="24701" y="383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681275" y="2880775"/>
              <a:ext cx="1300825" cy="1428150"/>
            </a:xfrm>
            <a:custGeom>
              <a:rect b="b" l="l" r="r" t="t"/>
              <a:pathLst>
                <a:path extrusionOk="0" h="57126" w="52033">
                  <a:moveTo>
                    <a:pt x="40640" y="603"/>
                  </a:moveTo>
                  <a:cubicBezTo>
                    <a:pt x="41133" y="0"/>
                    <a:pt x="42009" y="0"/>
                    <a:pt x="42557" y="493"/>
                  </a:cubicBezTo>
                  <a:cubicBezTo>
                    <a:pt x="49622" y="7175"/>
                    <a:pt x="52032" y="13747"/>
                    <a:pt x="50937" y="19991"/>
                  </a:cubicBezTo>
                  <a:cubicBezTo>
                    <a:pt x="49841" y="26125"/>
                    <a:pt x="45514" y="31657"/>
                    <a:pt x="39928" y="36367"/>
                  </a:cubicBezTo>
                  <a:cubicBezTo>
                    <a:pt x="28810" y="45843"/>
                    <a:pt x="11995" y="52963"/>
                    <a:pt x="3123" y="56687"/>
                  </a:cubicBezTo>
                  <a:lnTo>
                    <a:pt x="3013" y="56742"/>
                  </a:lnTo>
                  <a:cubicBezTo>
                    <a:pt x="2082" y="57125"/>
                    <a:pt x="1151" y="56742"/>
                    <a:pt x="658" y="56139"/>
                  </a:cubicBezTo>
                  <a:cubicBezTo>
                    <a:pt x="165" y="55482"/>
                    <a:pt x="1" y="54551"/>
                    <a:pt x="494" y="53729"/>
                  </a:cubicBezTo>
                  <a:cubicBezTo>
                    <a:pt x="7833" y="42392"/>
                    <a:pt x="10900" y="34231"/>
                    <a:pt x="12105" y="28207"/>
                  </a:cubicBezTo>
                  <a:cubicBezTo>
                    <a:pt x="13255" y="22237"/>
                    <a:pt x="12488" y="18293"/>
                    <a:pt x="11940" y="15336"/>
                  </a:cubicBezTo>
                  <a:cubicBezTo>
                    <a:pt x="11831" y="14569"/>
                    <a:pt x="12269" y="13857"/>
                    <a:pt x="13036" y="13747"/>
                  </a:cubicBezTo>
                  <a:cubicBezTo>
                    <a:pt x="13803" y="13583"/>
                    <a:pt x="14515" y="14076"/>
                    <a:pt x="14624" y="14843"/>
                  </a:cubicBezTo>
                  <a:cubicBezTo>
                    <a:pt x="15227" y="17910"/>
                    <a:pt x="16048" y="22237"/>
                    <a:pt x="14789" y="28754"/>
                  </a:cubicBezTo>
                  <a:cubicBezTo>
                    <a:pt x="13584" y="34834"/>
                    <a:pt x="10571" y="42775"/>
                    <a:pt x="3999" y="53346"/>
                  </a:cubicBezTo>
                  <a:cubicBezTo>
                    <a:pt x="13200" y="49457"/>
                    <a:pt x="28098" y="42830"/>
                    <a:pt x="38120" y="34286"/>
                  </a:cubicBezTo>
                  <a:cubicBezTo>
                    <a:pt x="43543" y="29685"/>
                    <a:pt x="47322" y="24756"/>
                    <a:pt x="48253" y="19553"/>
                  </a:cubicBezTo>
                  <a:cubicBezTo>
                    <a:pt x="49129" y="14459"/>
                    <a:pt x="47322" y="8763"/>
                    <a:pt x="40695" y="2520"/>
                  </a:cubicBezTo>
                  <a:cubicBezTo>
                    <a:pt x="40147" y="1972"/>
                    <a:pt x="40092" y="1150"/>
                    <a:pt x="40640" y="60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4772575" y="477725"/>
              <a:ext cx="1002300" cy="814725"/>
            </a:xfrm>
            <a:custGeom>
              <a:rect b="b" l="l" r="r" t="t"/>
              <a:pathLst>
                <a:path extrusionOk="0" h="32589" w="40092">
                  <a:moveTo>
                    <a:pt x="329" y="987"/>
                  </a:moveTo>
                  <a:cubicBezTo>
                    <a:pt x="603" y="329"/>
                    <a:pt x="1424" y="1"/>
                    <a:pt x="2136" y="329"/>
                  </a:cubicBezTo>
                  <a:cubicBezTo>
                    <a:pt x="18896" y="8271"/>
                    <a:pt x="28316" y="17089"/>
                    <a:pt x="39599" y="30179"/>
                  </a:cubicBezTo>
                  <a:cubicBezTo>
                    <a:pt x="40092" y="30781"/>
                    <a:pt x="40037" y="31603"/>
                    <a:pt x="39489" y="32096"/>
                  </a:cubicBezTo>
                  <a:cubicBezTo>
                    <a:pt x="38887" y="32589"/>
                    <a:pt x="38011" y="32534"/>
                    <a:pt x="37518" y="31986"/>
                  </a:cubicBezTo>
                  <a:cubicBezTo>
                    <a:pt x="26399" y="19006"/>
                    <a:pt x="17253" y="10517"/>
                    <a:pt x="931" y="2794"/>
                  </a:cubicBezTo>
                  <a:cubicBezTo>
                    <a:pt x="274" y="2520"/>
                    <a:pt x="0" y="1699"/>
                    <a:pt x="329" y="98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4971100" y="380525"/>
              <a:ext cx="833900" cy="755850"/>
            </a:xfrm>
            <a:custGeom>
              <a:rect b="b" l="l" r="r" t="t"/>
              <a:pathLst>
                <a:path extrusionOk="0" h="30234" w="33356">
                  <a:moveTo>
                    <a:pt x="6573" y="7558"/>
                  </a:moveTo>
                  <a:cubicBezTo>
                    <a:pt x="6573" y="7723"/>
                    <a:pt x="6518" y="7832"/>
                    <a:pt x="6518" y="7942"/>
                  </a:cubicBezTo>
                  <a:cubicBezTo>
                    <a:pt x="6299" y="8873"/>
                    <a:pt x="5971" y="9804"/>
                    <a:pt x="5314" y="10352"/>
                  </a:cubicBezTo>
                  <a:cubicBezTo>
                    <a:pt x="4930" y="10680"/>
                    <a:pt x="4437" y="10899"/>
                    <a:pt x="3890" y="10845"/>
                  </a:cubicBezTo>
                  <a:cubicBezTo>
                    <a:pt x="3397" y="10790"/>
                    <a:pt x="3013" y="10625"/>
                    <a:pt x="2739" y="10406"/>
                  </a:cubicBezTo>
                  <a:cubicBezTo>
                    <a:pt x="2192" y="10023"/>
                    <a:pt x="1754" y="9475"/>
                    <a:pt x="1370" y="8982"/>
                  </a:cubicBezTo>
                  <a:cubicBezTo>
                    <a:pt x="1042" y="8435"/>
                    <a:pt x="658" y="7887"/>
                    <a:pt x="384" y="7339"/>
                  </a:cubicBezTo>
                  <a:cubicBezTo>
                    <a:pt x="1" y="6737"/>
                    <a:pt x="165" y="5860"/>
                    <a:pt x="822" y="5477"/>
                  </a:cubicBezTo>
                  <a:cubicBezTo>
                    <a:pt x="1480" y="5094"/>
                    <a:pt x="2301" y="5313"/>
                    <a:pt x="2739" y="5970"/>
                  </a:cubicBezTo>
                  <a:cubicBezTo>
                    <a:pt x="3013" y="6463"/>
                    <a:pt x="3342" y="6956"/>
                    <a:pt x="3616" y="7394"/>
                  </a:cubicBezTo>
                  <a:cubicBezTo>
                    <a:pt x="3670" y="7449"/>
                    <a:pt x="3725" y="7558"/>
                    <a:pt x="3780" y="7613"/>
                  </a:cubicBezTo>
                  <a:cubicBezTo>
                    <a:pt x="3780" y="7504"/>
                    <a:pt x="3835" y="7449"/>
                    <a:pt x="3835" y="7339"/>
                  </a:cubicBezTo>
                  <a:cubicBezTo>
                    <a:pt x="3890" y="7175"/>
                    <a:pt x="3890" y="7011"/>
                    <a:pt x="3944" y="6846"/>
                  </a:cubicBezTo>
                  <a:lnTo>
                    <a:pt x="3944" y="6846"/>
                  </a:lnTo>
                  <a:cubicBezTo>
                    <a:pt x="3944" y="6627"/>
                    <a:pt x="3999" y="6408"/>
                    <a:pt x="4054" y="6189"/>
                  </a:cubicBezTo>
                  <a:cubicBezTo>
                    <a:pt x="4163" y="5696"/>
                    <a:pt x="4328" y="5148"/>
                    <a:pt x="4711" y="4601"/>
                  </a:cubicBezTo>
                  <a:cubicBezTo>
                    <a:pt x="4821" y="4491"/>
                    <a:pt x="4875" y="4382"/>
                    <a:pt x="4985" y="4272"/>
                  </a:cubicBezTo>
                  <a:cubicBezTo>
                    <a:pt x="5149" y="3998"/>
                    <a:pt x="5314" y="3779"/>
                    <a:pt x="5423" y="3615"/>
                  </a:cubicBezTo>
                  <a:cubicBezTo>
                    <a:pt x="5533" y="3505"/>
                    <a:pt x="5697" y="3286"/>
                    <a:pt x="5971" y="3122"/>
                  </a:cubicBezTo>
                  <a:cubicBezTo>
                    <a:pt x="6080" y="3012"/>
                    <a:pt x="6354" y="2903"/>
                    <a:pt x="6628" y="2848"/>
                  </a:cubicBezTo>
                  <a:cubicBezTo>
                    <a:pt x="7011" y="2848"/>
                    <a:pt x="7285" y="2903"/>
                    <a:pt x="7559" y="3067"/>
                  </a:cubicBezTo>
                  <a:cubicBezTo>
                    <a:pt x="7997" y="3341"/>
                    <a:pt x="8162" y="3724"/>
                    <a:pt x="8216" y="3834"/>
                  </a:cubicBezTo>
                  <a:lnTo>
                    <a:pt x="8216" y="3834"/>
                  </a:lnTo>
                  <a:cubicBezTo>
                    <a:pt x="8326" y="3998"/>
                    <a:pt x="8381" y="4217"/>
                    <a:pt x="8435" y="4382"/>
                  </a:cubicBezTo>
                  <a:cubicBezTo>
                    <a:pt x="8490" y="4546"/>
                    <a:pt x="8545" y="4710"/>
                    <a:pt x="8600" y="4929"/>
                  </a:cubicBezTo>
                  <a:cubicBezTo>
                    <a:pt x="8600" y="4929"/>
                    <a:pt x="8655" y="4984"/>
                    <a:pt x="8655" y="5039"/>
                  </a:cubicBezTo>
                  <a:cubicBezTo>
                    <a:pt x="8709" y="5258"/>
                    <a:pt x="8819" y="5532"/>
                    <a:pt x="8874" y="5806"/>
                  </a:cubicBezTo>
                  <a:cubicBezTo>
                    <a:pt x="9202" y="6682"/>
                    <a:pt x="9421" y="7504"/>
                    <a:pt x="9695" y="8325"/>
                  </a:cubicBezTo>
                  <a:cubicBezTo>
                    <a:pt x="10024" y="9311"/>
                    <a:pt x="10298" y="10297"/>
                    <a:pt x="10626" y="11228"/>
                  </a:cubicBezTo>
                  <a:cubicBezTo>
                    <a:pt x="10736" y="10790"/>
                    <a:pt x="10845" y="10352"/>
                    <a:pt x="10900" y="9913"/>
                  </a:cubicBezTo>
                  <a:cubicBezTo>
                    <a:pt x="10955" y="9804"/>
                    <a:pt x="10955" y="9640"/>
                    <a:pt x="11010" y="9530"/>
                  </a:cubicBezTo>
                  <a:cubicBezTo>
                    <a:pt x="11119" y="8873"/>
                    <a:pt x="11229" y="8270"/>
                    <a:pt x="11393" y="7723"/>
                  </a:cubicBezTo>
                  <a:cubicBezTo>
                    <a:pt x="11448" y="7558"/>
                    <a:pt x="11503" y="7339"/>
                    <a:pt x="11557" y="7011"/>
                  </a:cubicBezTo>
                  <a:cubicBezTo>
                    <a:pt x="11557" y="6956"/>
                    <a:pt x="11557" y="6846"/>
                    <a:pt x="11612" y="6737"/>
                  </a:cubicBezTo>
                  <a:cubicBezTo>
                    <a:pt x="11722" y="6299"/>
                    <a:pt x="11831" y="5751"/>
                    <a:pt x="11995" y="5203"/>
                  </a:cubicBezTo>
                  <a:cubicBezTo>
                    <a:pt x="12105" y="4656"/>
                    <a:pt x="12324" y="4053"/>
                    <a:pt x="12598" y="3560"/>
                  </a:cubicBezTo>
                  <a:cubicBezTo>
                    <a:pt x="12817" y="3122"/>
                    <a:pt x="13255" y="2465"/>
                    <a:pt x="14022" y="2136"/>
                  </a:cubicBezTo>
                  <a:cubicBezTo>
                    <a:pt x="14570" y="1917"/>
                    <a:pt x="15008" y="2081"/>
                    <a:pt x="15227" y="2191"/>
                  </a:cubicBezTo>
                  <a:cubicBezTo>
                    <a:pt x="15446" y="2300"/>
                    <a:pt x="15610" y="2465"/>
                    <a:pt x="15665" y="2520"/>
                  </a:cubicBezTo>
                  <a:cubicBezTo>
                    <a:pt x="15829" y="2684"/>
                    <a:pt x="15994" y="2903"/>
                    <a:pt x="16048" y="3067"/>
                  </a:cubicBezTo>
                  <a:cubicBezTo>
                    <a:pt x="16268" y="3396"/>
                    <a:pt x="16432" y="3834"/>
                    <a:pt x="16651" y="4272"/>
                  </a:cubicBezTo>
                  <a:cubicBezTo>
                    <a:pt x="17089" y="5203"/>
                    <a:pt x="17582" y="6518"/>
                    <a:pt x="18020" y="7832"/>
                  </a:cubicBezTo>
                  <a:cubicBezTo>
                    <a:pt x="18568" y="9256"/>
                    <a:pt x="19061" y="10735"/>
                    <a:pt x="19444" y="11885"/>
                  </a:cubicBezTo>
                  <a:cubicBezTo>
                    <a:pt x="19609" y="10680"/>
                    <a:pt x="19718" y="9421"/>
                    <a:pt x="19937" y="8270"/>
                  </a:cubicBezTo>
                  <a:cubicBezTo>
                    <a:pt x="19992" y="8161"/>
                    <a:pt x="19992" y="7996"/>
                    <a:pt x="20047" y="7887"/>
                  </a:cubicBezTo>
                  <a:cubicBezTo>
                    <a:pt x="20156" y="7230"/>
                    <a:pt x="20321" y="6353"/>
                    <a:pt x="20594" y="5477"/>
                  </a:cubicBezTo>
                  <a:cubicBezTo>
                    <a:pt x="20923" y="4491"/>
                    <a:pt x="21525" y="3232"/>
                    <a:pt x="22621" y="2520"/>
                  </a:cubicBezTo>
                  <a:cubicBezTo>
                    <a:pt x="22785" y="2355"/>
                    <a:pt x="23004" y="2300"/>
                    <a:pt x="23333" y="2246"/>
                  </a:cubicBezTo>
                  <a:cubicBezTo>
                    <a:pt x="23607" y="2246"/>
                    <a:pt x="23826" y="2355"/>
                    <a:pt x="23990" y="2410"/>
                  </a:cubicBezTo>
                  <a:cubicBezTo>
                    <a:pt x="23990" y="2246"/>
                    <a:pt x="24045" y="2027"/>
                    <a:pt x="24100" y="1807"/>
                  </a:cubicBezTo>
                  <a:cubicBezTo>
                    <a:pt x="24100" y="1643"/>
                    <a:pt x="24154" y="1534"/>
                    <a:pt x="24154" y="1479"/>
                  </a:cubicBezTo>
                  <a:cubicBezTo>
                    <a:pt x="24154" y="1424"/>
                    <a:pt x="24154" y="1424"/>
                    <a:pt x="24154" y="1424"/>
                  </a:cubicBezTo>
                  <a:lnTo>
                    <a:pt x="24154" y="1369"/>
                  </a:lnTo>
                  <a:cubicBezTo>
                    <a:pt x="24154" y="1369"/>
                    <a:pt x="24154" y="1369"/>
                    <a:pt x="24154" y="1315"/>
                  </a:cubicBezTo>
                  <a:lnTo>
                    <a:pt x="24154" y="1315"/>
                  </a:lnTo>
                  <a:cubicBezTo>
                    <a:pt x="24154" y="1315"/>
                    <a:pt x="24154" y="1260"/>
                    <a:pt x="24154" y="1205"/>
                  </a:cubicBezTo>
                  <a:lnTo>
                    <a:pt x="24154" y="1205"/>
                  </a:lnTo>
                  <a:cubicBezTo>
                    <a:pt x="24154" y="1205"/>
                    <a:pt x="24209" y="1095"/>
                    <a:pt x="24264" y="986"/>
                  </a:cubicBezTo>
                  <a:cubicBezTo>
                    <a:pt x="24264" y="931"/>
                    <a:pt x="24319" y="767"/>
                    <a:pt x="24483" y="548"/>
                  </a:cubicBezTo>
                  <a:cubicBezTo>
                    <a:pt x="24647" y="383"/>
                    <a:pt x="25085" y="0"/>
                    <a:pt x="25798" y="110"/>
                  </a:cubicBezTo>
                  <a:cubicBezTo>
                    <a:pt x="26345" y="219"/>
                    <a:pt x="26619" y="603"/>
                    <a:pt x="26674" y="712"/>
                  </a:cubicBezTo>
                  <a:cubicBezTo>
                    <a:pt x="26729" y="822"/>
                    <a:pt x="26783" y="931"/>
                    <a:pt x="26783" y="986"/>
                  </a:cubicBezTo>
                  <a:cubicBezTo>
                    <a:pt x="26838" y="1095"/>
                    <a:pt x="26838" y="1150"/>
                    <a:pt x="26838" y="1205"/>
                  </a:cubicBezTo>
                  <a:lnTo>
                    <a:pt x="26838" y="1205"/>
                  </a:lnTo>
                  <a:cubicBezTo>
                    <a:pt x="26893" y="1260"/>
                    <a:pt x="26893" y="1315"/>
                    <a:pt x="26893" y="1315"/>
                  </a:cubicBezTo>
                  <a:lnTo>
                    <a:pt x="26893" y="1315"/>
                  </a:lnTo>
                  <a:cubicBezTo>
                    <a:pt x="26893" y="1315"/>
                    <a:pt x="26893" y="1369"/>
                    <a:pt x="26893" y="1424"/>
                  </a:cubicBezTo>
                  <a:cubicBezTo>
                    <a:pt x="26893" y="1424"/>
                    <a:pt x="26893" y="1424"/>
                    <a:pt x="26893" y="1479"/>
                  </a:cubicBezTo>
                  <a:cubicBezTo>
                    <a:pt x="26893" y="1588"/>
                    <a:pt x="26948" y="1753"/>
                    <a:pt x="27002" y="1972"/>
                  </a:cubicBezTo>
                  <a:cubicBezTo>
                    <a:pt x="27495" y="4929"/>
                    <a:pt x="27934" y="7832"/>
                    <a:pt x="28262" y="10845"/>
                  </a:cubicBezTo>
                  <a:cubicBezTo>
                    <a:pt x="28317" y="10297"/>
                    <a:pt x="28317" y="9749"/>
                    <a:pt x="28372" y="9201"/>
                  </a:cubicBezTo>
                  <a:cubicBezTo>
                    <a:pt x="28426" y="8709"/>
                    <a:pt x="28372" y="8270"/>
                    <a:pt x="28372" y="7777"/>
                  </a:cubicBezTo>
                  <a:cubicBezTo>
                    <a:pt x="28372" y="7449"/>
                    <a:pt x="28372" y="7120"/>
                    <a:pt x="28372" y="6737"/>
                  </a:cubicBezTo>
                  <a:cubicBezTo>
                    <a:pt x="28372" y="5860"/>
                    <a:pt x="28426" y="4820"/>
                    <a:pt x="28810" y="3779"/>
                  </a:cubicBezTo>
                  <a:cubicBezTo>
                    <a:pt x="28865" y="3670"/>
                    <a:pt x="28974" y="3505"/>
                    <a:pt x="29084" y="3341"/>
                  </a:cubicBezTo>
                  <a:cubicBezTo>
                    <a:pt x="29193" y="3177"/>
                    <a:pt x="29467" y="2848"/>
                    <a:pt x="29960" y="2739"/>
                  </a:cubicBezTo>
                  <a:cubicBezTo>
                    <a:pt x="30562" y="2574"/>
                    <a:pt x="31001" y="2848"/>
                    <a:pt x="31220" y="3067"/>
                  </a:cubicBezTo>
                  <a:cubicBezTo>
                    <a:pt x="31439" y="3232"/>
                    <a:pt x="31548" y="3451"/>
                    <a:pt x="31603" y="3560"/>
                  </a:cubicBezTo>
                  <a:cubicBezTo>
                    <a:pt x="31822" y="3944"/>
                    <a:pt x="31932" y="4491"/>
                    <a:pt x="31987" y="4875"/>
                  </a:cubicBezTo>
                  <a:cubicBezTo>
                    <a:pt x="32151" y="5696"/>
                    <a:pt x="32260" y="6737"/>
                    <a:pt x="32315" y="7339"/>
                  </a:cubicBezTo>
                  <a:cubicBezTo>
                    <a:pt x="32315" y="7394"/>
                    <a:pt x="32315" y="7449"/>
                    <a:pt x="32315" y="7504"/>
                  </a:cubicBezTo>
                  <a:cubicBezTo>
                    <a:pt x="32370" y="7613"/>
                    <a:pt x="32370" y="7723"/>
                    <a:pt x="32370" y="7832"/>
                  </a:cubicBezTo>
                  <a:cubicBezTo>
                    <a:pt x="32644" y="10078"/>
                    <a:pt x="32863" y="12323"/>
                    <a:pt x="33246" y="14459"/>
                  </a:cubicBezTo>
                  <a:cubicBezTo>
                    <a:pt x="33356" y="15226"/>
                    <a:pt x="32863" y="15938"/>
                    <a:pt x="32151" y="16048"/>
                  </a:cubicBezTo>
                  <a:cubicBezTo>
                    <a:pt x="31603" y="16157"/>
                    <a:pt x="31110" y="15938"/>
                    <a:pt x="30836" y="15555"/>
                  </a:cubicBezTo>
                  <a:cubicBezTo>
                    <a:pt x="30727" y="18074"/>
                    <a:pt x="30672" y="20539"/>
                    <a:pt x="30617" y="23058"/>
                  </a:cubicBezTo>
                  <a:cubicBezTo>
                    <a:pt x="30617" y="24811"/>
                    <a:pt x="30562" y="26618"/>
                    <a:pt x="30508" y="28426"/>
                  </a:cubicBezTo>
                  <a:cubicBezTo>
                    <a:pt x="30508" y="28535"/>
                    <a:pt x="30508" y="28700"/>
                    <a:pt x="30508" y="28809"/>
                  </a:cubicBezTo>
                  <a:cubicBezTo>
                    <a:pt x="30508" y="28864"/>
                    <a:pt x="30453" y="29083"/>
                    <a:pt x="30398" y="29302"/>
                  </a:cubicBezTo>
                  <a:lnTo>
                    <a:pt x="30398" y="29302"/>
                  </a:lnTo>
                  <a:cubicBezTo>
                    <a:pt x="30343" y="29357"/>
                    <a:pt x="30234" y="29685"/>
                    <a:pt x="29905" y="29904"/>
                  </a:cubicBezTo>
                  <a:cubicBezTo>
                    <a:pt x="29741" y="30069"/>
                    <a:pt x="29467" y="30178"/>
                    <a:pt x="29138" y="30178"/>
                  </a:cubicBezTo>
                  <a:cubicBezTo>
                    <a:pt x="28810" y="30233"/>
                    <a:pt x="28536" y="30124"/>
                    <a:pt x="28372" y="30014"/>
                  </a:cubicBezTo>
                  <a:cubicBezTo>
                    <a:pt x="28043" y="29795"/>
                    <a:pt x="27934" y="29576"/>
                    <a:pt x="27879" y="29521"/>
                  </a:cubicBezTo>
                  <a:cubicBezTo>
                    <a:pt x="27824" y="29412"/>
                    <a:pt x="27769" y="29302"/>
                    <a:pt x="27769" y="29247"/>
                  </a:cubicBezTo>
                  <a:cubicBezTo>
                    <a:pt x="27660" y="29083"/>
                    <a:pt x="27605" y="28864"/>
                    <a:pt x="27605" y="28645"/>
                  </a:cubicBezTo>
                  <a:cubicBezTo>
                    <a:pt x="27550" y="28480"/>
                    <a:pt x="27495" y="28261"/>
                    <a:pt x="27495" y="28042"/>
                  </a:cubicBezTo>
                  <a:cubicBezTo>
                    <a:pt x="27331" y="27111"/>
                    <a:pt x="27167" y="25906"/>
                    <a:pt x="27112" y="25578"/>
                  </a:cubicBezTo>
                  <a:cubicBezTo>
                    <a:pt x="27112" y="25030"/>
                    <a:pt x="27057" y="24537"/>
                    <a:pt x="27057" y="23989"/>
                  </a:cubicBezTo>
                  <a:cubicBezTo>
                    <a:pt x="26893" y="24099"/>
                    <a:pt x="26729" y="24154"/>
                    <a:pt x="26510" y="24208"/>
                  </a:cubicBezTo>
                  <a:cubicBezTo>
                    <a:pt x="25907" y="24318"/>
                    <a:pt x="25469" y="23989"/>
                    <a:pt x="25414" y="23880"/>
                  </a:cubicBezTo>
                  <a:cubicBezTo>
                    <a:pt x="25250" y="23770"/>
                    <a:pt x="25195" y="23661"/>
                    <a:pt x="25140" y="23661"/>
                  </a:cubicBezTo>
                  <a:cubicBezTo>
                    <a:pt x="25140" y="23606"/>
                    <a:pt x="25085" y="23551"/>
                    <a:pt x="25085" y="23496"/>
                  </a:cubicBezTo>
                  <a:cubicBezTo>
                    <a:pt x="25031" y="23442"/>
                    <a:pt x="25031" y="23387"/>
                    <a:pt x="25031" y="23387"/>
                  </a:cubicBezTo>
                  <a:lnTo>
                    <a:pt x="25031" y="23387"/>
                  </a:lnTo>
                  <a:cubicBezTo>
                    <a:pt x="24976" y="23332"/>
                    <a:pt x="24976" y="23277"/>
                    <a:pt x="24976" y="23277"/>
                  </a:cubicBezTo>
                  <a:cubicBezTo>
                    <a:pt x="24976" y="23223"/>
                    <a:pt x="24921" y="23168"/>
                    <a:pt x="24921" y="23168"/>
                  </a:cubicBezTo>
                  <a:cubicBezTo>
                    <a:pt x="24921" y="23058"/>
                    <a:pt x="24866" y="22949"/>
                    <a:pt x="24812" y="22839"/>
                  </a:cubicBezTo>
                  <a:cubicBezTo>
                    <a:pt x="24757" y="22565"/>
                    <a:pt x="24647" y="22237"/>
                    <a:pt x="24538" y="21853"/>
                  </a:cubicBezTo>
                  <a:cubicBezTo>
                    <a:pt x="24428" y="21525"/>
                    <a:pt x="24319" y="21141"/>
                    <a:pt x="24264" y="20867"/>
                  </a:cubicBezTo>
                  <a:cubicBezTo>
                    <a:pt x="24209" y="20594"/>
                    <a:pt x="24100" y="20320"/>
                    <a:pt x="24100" y="20155"/>
                  </a:cubicBezTo>
                  <a:cubicBezTo>
                    <a:pt x="23442" y="16541"/>
                    <a:pt x="22895" y="12926"/>
                    <a:pt x="22566" y="9311"/>
                  </a:cubicBezTo>
                  <a:cubicBezTo>
                    <a:pt x="22402" y="10242"/>
                    <a:pt x="22292" y="11228"/>
                    <a:pt x="22183" y="12323"/>
                  </a:cubicBezTo>
                  <a:cubicBezTo>
                    <a:pt x="22128" y="12597"/>
                    <a:pt x="22128" y="12926"/>
                    <a:pt x="22073" y="13254"/>
                  </a:cubicBezTo>
                  <a:cubicBezTo>
                    <a:pt x="21909" y="14788"/>
                    <a:pt x="21690" y="16486"/>
                    <a:pt x="21197" y="18019"/>
                  </a:cubicBezTo>
                  <a:cubicBezTo>
                    <a:pt x="21142" y="18129"/>
                    <a:pt x="21087" y="18293"/>
                    <a:pt x="20978" y="18458"/>
                  </a:cubicBezTo>
                  <a:cubicBezTo>
                    <a:pt x="20868" y="18622"/>
                    <a:pt x="20594" y="18950"/>
                    <a:pt x="20101" y="19115"/>
                  </a:cubicBezTo>
                  <a:cubicBezTo>
                    <a:pt x="19499" y="19279"/>
                    <a:pt x="19061" y="19005"/>
                    <a:pt x="18787" y="18841"/>
                  </a:cubicBezTo>
                  <a:cubicBezTo>
                    <a:pt x="18568" y="18677"/>
                    <a:pt x="18458" y="18458"/>
                    <a:pt x="18404" y="18348"/>
                  </a:cubicBezTo>
                  <a:cubicBezTo>
                    <a:pt x="18184" y="17965"/>
                    <a:pt x="18075" y="17417"/>
                    <a:pt x="17965" y="17034"/>
                  </a:cubicBezTo>
                  <a:cubicBezTo>
                    <a:pt x="17856" y="16595"/>
                    <a:pt x="17746" y="16157"/>
                    <a:pt x="17692" y="15719"/>
                  </a:cubicBezTo>
                  <a:cubicBezTo>
                    <a:pt x="17692" y="15664"/>
                    <a:pt x="17692" y="15664"/>
                    <a:pt x="17692" y="15610"/>
                  </a:cubicBezTo>
                  <a:cubicBezTo>
                    <a:pt x="17582" y="15171"/>
                    <a:pt x="17527" y="14788"/>
                    <a:pt x="17418" y="14569"/>
                  </a:cubicBezTo>
                  <a:cubicBezTo>
                    <a:pt x="17308" y="14021"/>
                    <a:pt x="16432" y="11337"/>
                    <a:pt x="15446" y="8763"/>
                  </a:cubicBezTo>
                  <a:cubicBezTo>
                    <a:pt x="15117" y="7887"/>
                    <a:pt x="14789" y="7011"/>
                    <a:pt x="14515" y="6299"/>
                  </a:cubicBezTo>
                  <a:cubicBezTo>
                    <a:pt x="14405" y="6627"/>
                    <a:pt x="14351" y="7011"/>
                    <a:pt x="14296" y="7339"/>
                  </a:cubicBezTo>
                  <a:cubicBezTo>
                    <a:pt x="14241" y="7394"/>
                    <a:pt x="14241" y="7449"/>
                    <a:pt x="14241" y="7558"/>
                  </a:cubicBezTo>
                  <a:cubicBezTo>
                    <a:pt x="14186" y="7887"/>
                    <a:pt x="14077" y="8216"/>
                    <a:pt x="14022" y="8489"/>
                  </a:cubicBezTo>
                  <a:cubicBezTo>
                    <a:pt x="13912" y="8928"/>
                    <a:pt x="13803" y="9421"/>
                    <a:pt x="13693" y="10023"/>
                  </a:cubicBezTo>
                  <a:cubicBezTo>
                    <a:pt x="13639" y="10133"/>
                    <a:pt x="13639" y="10297"/>
                    <a:pt x="13584" y="10406"/>
                  </a:cubicBezTo>
                  <a:cubicBezTo>
                    <a:pt x="13529" y="10899"/>
                    <a:pt x="13420" y="11447"/>
                    <a:pt x="13310" y="11940"/>
                  </a:cubicBezTo>
                  <a:cubicBezTo>
                    <a:pt x="12981" y="13254"/>
                    <a:pt x="12598" y="14733"/>
                    <a:pt x="11722" y="15829"/>
                  </a:cubicBezTo>
                  <a:cubicBezTo>
                    <a:pt x="11557" y="16048"/>
                    <a:pt x="11283" y="16322"/>
                    <a:pt x="10791" y="16376"/>
                  </a:cubicBezTo>
                  <a:cubicBezTo>
                    <a:pt x="10298" y="16431"/>
                    <a:pt x="9969" y="16267"/>
                    <a:pt x="9805" y="16157"/>
                  </a:cubicBezTo>
                  <a:cubicBezTo>
                    <a:pt x="9476" y="15938"/>
                    <a:pt x="9312" y="15664"/>
                    <a:pt x="9257" y="15555"/>
                  </a:cubicBezTo>
                  <a:lnTo>
                    <a:pt x="9257" y="15555"/>
                  </a:lnTo>
                  <a:cubicBezTo>
                    <a:pt x="9147" y="15336"/>
                    <a:pt x="9038" y="15007"/>
                    <a:pt x="8928" y="14843"/>
                  </a:cubicBezTo>
                  <a:cubicBezTo>
                    <a:pt x="8874" y="14569"/>
                    <a:pt x="8819" y="14350"/>
                    <a:pt x="8764" y="14186"/>
                  </a:cubicBezTo>
                  <a:cubicBezTo>
                    <a:pt x="8655" y="13912"/>
                    <a:pt x="8655" y="13912"/>
                    <a:pt x="8655" y="13912"/>
                  </a:cubicBezTo>
                  <a:cubicBezTo>
                    <a:pt x="8107" y="12323"/>
                    <a:pt x="7559" y="10680"/>
                    <a:pt x="7066" y="9092"/>
                  </a:cubicBezTo>
                  <a:cubicBezTo>
                    <a:pt x="6902" y="8599"/>
                    <a:pt x="6738" y="8051"/>
                    <a:pt x="6573" y="7558"/>
                  </a:cubicBezTo>
                  <a:close/>
                  <a:moveTo>
                    <a:pt x="24154" y="1698"/>
                  </a:moveTo>
                  <a:lnTo>
                    <a:pt x="24154" y="1698"/>
                  </a:lnTo>
                  <a:close/>
                  <a:moveTo>
                    <a:pt x="22018" y="3998"/>
                  </a:moveTo>
                  <a:cubicBezTo>
                    <a:pt x="22018" y="3998"/>
                    <a:pt x="22018" y="3998"/>
                    <a:pt x="22018" y="3998"/>
                  </a:cubicBezTo>
                  <a:close/>
                  <a:moveTo>
                    <a:pt x="31384" y="4765"/>
                  </a:moveTo>
                  <a:cubicBezTo>
                    <a:pt x="31384" y="4765"/>
                    <a:pt x="31384" y="4765"/>
                    <a:pt x="31384" y="4765"/>
                  </a:cubicBezTo>
                  <a:cubicBezTo>
                    <a:pt x="31384" y="4765"/>
                    <a:pt x="31384" y="4765"/>
                    <a:pt x="31384" y="4765"/>
                  </a:cubicBezTo>
                  <a:close/>
                  <a:moveTo>
                    <a:pt x="27769" y="28535"/>
                  </a:moveTo>
                  <a:cubicBezTo>
                    <a:pt x="27769" y="28535"/>
                    <a:pt x="27769" y="28535"/>
                    <a:pt x="27769" y="28535"/>
                  </a:cubicBezTo>
                  <a:cubicBezTo>
                    <a:pt x="27769" y="28535"/>
                    <a:pt x="27769" y="28535"/>
                    <a:pt x="27769" y="28535"/>
                  </a:cubicBezTo>
                  <a:close/>
                  <a:moveTo>
                    <a:pt x="18568" y="17143"/>
                  </a:moveTo>
                  <a:cubicBezTo>
                    <a:pt x="18568" y="17143"/>
                    <a:pt x="18568" y="17143"/>
                    <a:pt x="18568" y="17143"/>
                  </a:cubicBezTo>
                  <a:cubicBezTo>
                    <a:pt x="18568" y="17143"/>
                    <a:pt x="18568" y="17143"/>
                    <a:pt x="18568" y="17143"/>
                  </a:cubicBezTo>
                  <a:close/>
                  <a:moveTo>
                    <a:pt x="4273" y="8161"/>
                  </a:moveTo>
                  <a:cubicBezTo>
                    <a:pt x="4273" y="8161"/>
                    <a:pt x="4273" y="8161"/>
                    <a:pt x="4273" y="8161"/>
                  </a:cubicBezTo>
                  <a:cubicBezTo>
                    <a:pt x="4273" y="8161"/>
                    <a:pt x="4273" y="8161"/>
                    <a:pt x="4273" y="816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4175575" y="1332150"/>
              <a:ext cx="765425" cy="736675"/>
            </a:xfrm>
            <a:custGeom>
              <a:rect b="b" l="l" r="r" t="t"/>
              <a:pathLst>
                <a:path extrusionOk="0" h="29467" w="30617">
                  <a:moveTo>
                    <a:pt x="7778" y="1589"/>
                  </a:moveTo>
                  <a:cubicBezTo>
                    <a:pt x="7997" y="1205"/>
                    <a:pt x="8380" y="877"/>
                    <a:pt x="8819" y="822"/>
                  </a:cubicBezTo>
                  <a:cubicBezTo>
                    <a:pt x="13529" y="165"/>
                    <a:pt x="19773" y="0"/>
                    <a:pt x="24537" y="2574"/>
                  </a:cubicBezTo>
                  <a:cubicBezTo>
                    <a:pt x="27550" y="4218"/>
                    <a:pt x="28481" y="7613"/>
                    <a:pt x="29138" y="9968"/>
                  </a:cubicBezTo>
                  <a:cubicBezTo>
                    <a:pt x="30014" y="13309"/>
                    <a:pt x="30617" y="16212"/>
                    <a:pt x="29302" y="19937"/>
                  </a:cubicBezTo>
                  <a:cubicBezTo>
                    <a:pt x="27769" y="24263"/>
                    <a:pt x="24483" y="26126"/>
                    <a:pt x="20649" y="27495"/>
                  </a:cubicBezTo>
                  <a:cubicBezTo>
                    <a:pt x="19006" y="28042"/>
                    <a:pt x="16815" y="28809"/>
                    <a:pt x="14679" y="29138"/>
                  </a:cubicBezTo>
                  <a:cubicBezTo>
                    <a:pt x="12488" y="29466"/>
                    <a:pt x="10078" y="29412"/>
                    <a:pt x="8052" y="28207"/>
                  </a:cubicBezTo>
                  <a:cubicBezTo>
                    <a:pt x="4546" y="26126"/>
                    <a:pt x="1644" y="23004"/>
                    <a:pt x="658" y="18732"/>
                  </a:cubicBezTo>
                  <a:cubicBezTo>
                    <a:pt x="1" y="15774"/>
                    <a:pt x="1" y="12323"/>
                    <a:pt x="932" y="9202"/>
                  </a:cubicBezTo>
                  <a:cubicBezTo>
                    <a:pt x="1918" y="6080"/>
                    <a:pt x="3889" y="3177"/>
                    <a:pt x="7175" y="1698"/>
                  </a:cubicBezTo>
                  <a:cubicBezTo>
                    <a:pt x="7395" y="1643"/>
                    <a:pt x="7614" y="1589"/>
                    <a:pt x="7778" y="1589"/>
                  </a:cubicBezTo>
                  <a:close/>
                  <a:moveTo>
                    <a:pt x="8983" y="3560"/>
                  </a:moveTo>
                  <a:cubicBezTo>
                    <a:pt x="8873" y="3834"/>
                    <a:pt x="8599" y="4053"/>
                    <a:pt x="8326" y="4218"/>
                  </a:cubicBezTo>
                  <a:cubicBezTo>
                    <a:pt x="5916" y="5313"/>
                    <a:pt x="4382" y="7394"/>
                    <a:pt x="3561" y="10023"/>
                  </a:cubicBezTo>
                  <a:cubicBezTo>
                    <a:pt x="2794" y="12597"/>
                    <a:pt x="2739" y="15610"/>
                    <a:pt x="3342" y="18129"/>
                  </a:cubicBezTo>
                  <a:cubicBezTo>
                    <a:pt x="4108" y="21470"/>
                    <a:pt x="6409" y="24044"/>
                    <a:pt x="9476" y="25852"/>
                  </a:cubicBezTo>
                  <a:cubicBezTo>
                    <a:pt x="10681" y="26618"/>
                    <a:pt x="12324" y="26728"/>
                    <a:pt x="14241" y="26399"/>
                  </a:cubicBezTo>
                  <a:cubicBezTo>
                    <a:pt x="16158" y="26126"/>
                    <a:pt x="18075" y="25468"/>
                    <a:pt x="19718" y="24866"/>
                  </a:cubicBezTo>
                  <a:cubicBezTo>
                    <a:pt x="23278" y="23661"/>
                    <a:pt x="25578" y="22182"/>
                    <a:pt x="26728" y="19005"/>
                  </a:cubicBezTo>
                  <a:cubicBezTo>
                    <a:pt x="27714" y="16157"/>
                    <a:pt x="27331" y="13912"/>
                    <a:pt x="26454" y="10680"/>
                  </a:cubicBezTo>
                  <a:cubicBezTo>
                    <a:pt x="25797" y="8161"/>
                    <a:pt x="25085" y="5970"/>
                    <a:pt x="23223" y="4984"/>
                  </a:cubicBezTo>
                  <a:cubicBezTo>
                    <a:pt x="19280" y="2848"/>
                    <a:pt x="13803" y="2848"/>
                    <a:pt x="9202" y="3506"/>
                  </a:cubicBezTo>
                  <a:cubicBezTo>
                    <a:pt x="9147" y="3560"/>
                    <a:pt x="9092" y="3560"/>
                    <a:pt x="8983" y="356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190625" y="3480500"/>
              <a:ext cx="1606150" cy="1908750"/>
            </a:xfrm>
            <a:custGeom>
              <a:rect b="b" l="l" r="r" t="t"/>
              <a:pathLst>
                <a:path extrusionOk="0" h="76350" w="64246">
                  <a:moveTo>
                    <a:pt x="63533" y="493"/>
                  </a:moveTo>
                  <a:cubicBezTo>
                    <a:pt x="64136" y="931"/>
                    <a:pt x="64245" y="1808"/>
                    <a:pt x="63807" y="2410"/>
                  </a:cubicBezTo>
                  <a:cubicBezTo>
                    <a:pt x="62657" y="3889"/>
                    <a:pt x="61288" y="5477"/>
                    <a:pt x="59918" y="7120"/>
                  </a:cubicBezTo>
                  <a:cubicBezTo>
                    <a:pt x="59426" y="7723"/>
                    <a:pt x="58933" y="8271"/>
                    <a:pt x="58440" y="8873"/>
                  </a:cubicBezTo>
                  <a:cubicBezTo>
                    <a:pt x="56523" y="11173"/>
                    <a:pt x="54551" y="13583"/>
                    <a:pt x="52798" y="16103"/>
                  </a:cubicBezTo>
                  <a:cubicBezTo>
                    <a:pt x="50827" y="18951"/>
                    <a:pt x="49184" y="21854"/>
                    <a:pt x="48143" y="24756"/>
                  </a:cubicBezTo>
                  <a:cubicBezTo>
                    <a:pt x="49238" y="25140"/>
                    <a:pt x="50224" y="25578"/>
                    <a:pt x="51155" y="26126"/>
                  </a:cubicBezTo>
                  <a:cubicBezTo>
                    <a:pt x="52251" y="26838"/>
                    <a:pt x="53894" y="28481"/>
                    <a:pt x="54715" y="30562"/>
                  </a:cubicBezTo>
                  <a:cubicBezTo>
                    <a:pt x="55153" y="31603"/>
                    <a:pt x="55373" y="32808"/>
                    <a:pt x="55153" y="34067"/>
                  </a:cubicBezTo>
                  <a:cubicBezTo>
                    <a:pt x="54934" y="35382"/>
                    <a:pt x="54222" y="36587"/>
                    <a:pt x="52963" y="37627"/>
                  </a:cubicBezTo>
                  <a:lnTo>
                    <a:pt x="52744" y="37792"/>
                  </a:lnTo>
                  <a:lnTo>
                    <a:pt x="52525" y="37901"/>
                  </a:lnTo>
                  <a:cubicBezTo>
                    <a:pt x="51101" y="38394"/>
                    <a:pt x="49786" y="38394"/>
                    <a:pt x="48636" y="38011"/>
                  </a:cubicBezTo>
                  <a:cubicBezTo>
                    <a:pt x="47486" y="37627"/>
                    <a:pt x="46664" y="36915"/>
                    <a:pt x="46007" y="36149"/>
                  </a:cubicBezTo>
                  <a:cubicBezTo>
                    <a:pt x="44857" y="34615"/>
                    <a:pt x="44364" y="32698"/>
                    <a:pt x="44309" y="31712"/>
                  </a:cubicBezTo>
                  <a:cubicBezTo>
                    <a:pt x="44199" y="30014"/>
                    <a:pt x="44364" y="28316"/>
                    <a:pt x="44747" y="26673"/>
                  </a:cubicBezTo>
                  <a:cubicBezTo>
                    <a:pt x="41844" y="26126"/>
                    <a:pt x="38449" y="26071"/>
                    <a:pt x="34943" y="26399"/>
                  </a:cubicBezTo>
                  <a:cubicBezTo>
                    <a:pt x="29193" y="26892"/>
                    <a:pt x="23551" y="28371"/>
                    <a:pt x="20101" y="29850"/>
                  </a:cubicBezTo>
                  <a:cubicBezTo>
                    <a:pt x="9202" y="34725"/>
                    <a:pt x="2903" y="45898"/>
                    <a:pt x="4272" y="55592"/>
                  </a:cubicBezTo>
                  <a:cubicBezTo>
                    <a:pt x="4984" y="60412"/>
                    <a:pt x="7504" y="64903"/>
                    <a:pt x="12433" y="68189"/>
                  </a:cubicBezTo>
                  <a:cubicBezTo>
                    <a:pt x="17307" y="71475"/>
                    <a:pt x="24701" y="73611"/>
                    <a:pt x="35053" y="73392"/>
                  </a:cubicBezTo>
                  <a:cubicBezTo>
                    <a:pt x="35820" y="73392"/>
                    <a:pt x="36422" y="73995"/>
                    <a:pt x="36422" y="74707"/>
                  </a:cubicBezTo>
                  <a:cubicBezTo>
                    <a:pt x="36477" y="75473"/>
                    <a:pt x="35874" y="76131"/>
                    <a:pt x="35108" y="76131"/>
                  </a:cubicBezTo>
                  <a:cubicBezTo>
                    <a:pt x="24373" y="76350"/>
                    <a:pt x="16376" y="74159"/>
                    <a:pt x="10899" y="70489"/>
                  </a:cubicBezTo>
                  <a:cubicBezTo>
                    <a:pt x="5368" y="66765"/>
                    <a:pt x="2355" y="61562"/>
                    <a:pt x="1589" y="55975"/>
                  </a:cubicBezTo>
                  <a:cubicBezTo>
                    <a:pt x="0" y="44967"/>
                    <a:pt x="7066" y="32643"/>
                    <a:pt x="19005" y="27385"/>
                  </a:cubicBezTo>
                  <a:cubicBezTo>
                    <a:pt x="22730" y="25687"/>
                    <a:pt x="28700" y="24154"/>
                    <a:pt x="34670" y="23661"/>
                  </a:cubicBezTo>
                  <a:cubicBezTo>
                    <a:pt x="38339" y="23332"/>
                    <a:pt x="42118" y="23387"/>
                    <a:pt x="45459" y="24044"/>
                  </a:cubicBezTo>
                  <a:cubicBezTo>
                    <a:pt x="46609" y="20703"/>
                    <a:pt x="48472" y="17527"/>
                    <a:pt x="50553" y="14514"/>
                  </a:cubicBezTo>
                  <a:cubicBezTo>
                    <a:pt x="52415" y="11885"/>
                    <a:pt x="54441" y="9421"/>
                    <a:pt x="56358" y="7066"/>
                  </a:cubicBezTo>
                  <a:cubicBezTo>
                    <a:pt x="56851" y="6518"/>
                    <a:pt x="57344" y="5916"/>
                    <a:pt x="57837" y="5313"/>
                  </a:cubicBezTo>
                  <a:cubicBezTo>
                    <a:pt x="59206" y="3670"/>
                    <a:pt x="60521" y="2136"/>
                    <a:pt x="61616" y="712"/>
                  </a:cubicBezTo>
                  <a:cubicBezTo>
                    <a:pt x="62109" y="110"/>
                    <a:pt x="62931" y="0"/>
                    <a:pt x="63533" y="493"/>
                  </a:cubicBezTo>
                  <a:close/>
                  <a:moveTo>
                    <a:pt x="47376" y="27385"/>
                  </a:moveTo>
                  <a:cubicBezTo>
                    <a:pt x="47102" y="28755"/>
                    <a:pt x="46993" y="30179"/>
                    <a:pt x="47048" y="31548"/>
                  </a:cubicBezTo>
                  <a:cubicBezTo>
                    <a:pt x="47102" y="32096"/>
                    <a:pt x="47431" y="33465"/>
                    <a:pt x="48198" y="34451"/>
                  </a:cubicBezTo>
                  <a:cubicBezTo>
                    <a:pt x="48581" y="34944"/>
                    <a:pt x="48964" y="35272"/>
                    <a:pt x="49512" y="35437"/>
                  </a:cubicBezTo>
                  <a:cubicBezTo>
                    <a:pt x="49950" y="35601"/>
                    <a:pt x="50553" y="35601"/>
                    <a:pt x="51374" y="35382"/>
                  </a:cubicBezTo>
                  <a:cubicBezTo>
                    <a:pt x="52086" y="34779"/>
                    <a:pt x="52360" y="34122"/>
                    <a:pt x="52470" y="33574"/>
                  </a:cubicBezTo>
                  <a:cubicBezTo>
                    <a:pt x="52579" y="32972"/>
                    <a:pt x="52470" y="32260"/>
                    <a:pt x="52196" y="31548"/>
                  </a:cubicBezTo>
                  <a:cubicBezTo>
                    <a:pt x="51593" y="30069"/>
                    <a:pt x="50334" y="28864"/>
                    <a:pt x="49731" y="28481"/>
                  </a:cubicBezTo>
                  <a:cubicBezTo>
                    <a:pt x="49019" y="28043"/>
                    <a:pt x="48252" y="27659"/>
                    <a:pt x="47376" y="2738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2739225" y="3651650"/>
              <a:ext cx="204050" cy="353300"/>
            </a:xfrm>
            <a:custGeom>
              <a:rect b="b" l="l" r="r" t="t"/>
              <a:pathLst>
                <a:path extrusionOk="0" h="14132" w="8162">
                  <a:moveTo>
                    <a:pt x="7176" y="274"/>
                  </a:moveTo>
                  <a:cubicBezTo>
                    <a:pt x="7888" y="603"/>
                    <a:pt x="8162" y="1425"/>
                    <a:pt x="7888" y="2137"/>
                  </a:cubicBezTo>
                  <a:lnTo>
                    <a:pt x="2794" y="13145"/>
                  </a:lnTo>
                  <a:cubicBezTo>
                    <a:pt x="2466" y="13857"/>
                    <a:pt x="1644" y="14131"/>
                    <a:pt x="987" y="13803"/>
                  </a:cubicBezTo>
                  <a:cubicBezTo>
                    <a:pt x="275" y="13474"/>
                    <a:pt x="1" y="12707"/>
                    <a:pt x="330" y="11995"/>
                  </a:cubicBezTo>
                  <a:lnTo>
                    <a:pt x="5368" y="986"/>
                  </a:lnTo>
                  <a:cubicBezTo>
                    <a:pt x="5697" y="274"/>
                    <a:pt x="6519" y="1"/>
                    <a:pt x="7176" y="27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250" y="1510250"/>
            <a:ext cx="731100" cy="7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725" y="2241350"/>
            <a:ext cx="731100" cy="697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Situação Atual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-24600" y="0"/>
            <a:ext cx="4463100" cy="51435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18175" y="1340650"/>
            <a:ext cx="35061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Aplicações conhecidas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18175" y="1746075"/>
            <a:ext cx="3384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Fizemos uma pesquisa de mercado para entender como era o funcionamento dos sistemas presentes em outras universidades. Tivemos </a:t>
            </a:r>
            <a:r>
              <a:rPr b="1" lang="pt-BR" sz="900">
                <a:solidFill>
                  <a:schemeClr val="lt1"/>
                </a:solidFill>
                <a:highlight>
                  <a:schemeClr val="dk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acesso total</a:t>
            </a: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somente ao sistema Alumni da UFSCar, porém todos eles apresentaram </a:t>
            </a:r>
            <a:r>
              <a:rPr b="1"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 em comum</a:t>
            </a: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como: um diretório de membros com perfis profissionais, um mural de vagas e oportunidades de carreira, programas de mentoria, uma agenda de eventos e espaços para o compartilhamento de notícias e histórias da comunidade.</a:t>
            </a:r>
            <a:endParaRPr sz="800">
              <a:solidFill>
                <a:schemeClr val="lt1"/>
              </a:solidFill>
              <a:highlight>
                <a:srgbClr val="099C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Google Shape;225;p27">
            <a:hlinkClick r:id="rId3"/>
          </p:cNvPr>
          <p:cNvSpPr/>
          <p:nvPr/>
        </p:nvSpPr>
        <p:spPr>
          <a:xfrm>
            <a:off x="2286000" y="2714575"/>
            <a:ext cx="1435800" cy="307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7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63800" y="615850"/>
            <a:ext cx="5145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575" y="277050"/>
            <a:ext cx="3644526" cy="18193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900" y="1426825"/>
            <a:ext cx="3383999" cy="2163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888" y="3212658"/>
            <a:ext cx="3384001" cy="14897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27"/>
          <p:cNvSpPr/>
          <p:nvPr/>
        </p:nvSpPr>
        <p:spPr>
          <a:xfrm>
            <a:off x="4439088" y="0"/>
            <a:ext cx="4705500" cy="5143500"/>
          </a:xfrm>
          <a:prstGeom prst="rect">
            <a:avLst/>
          </a:prstGeom>
          <a:solidFill>
            <a:srgbClr val="EAE8E4">
              <a:alpha val="515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FF41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975" y="3289775"/>
            <a:ext cx="3986400" cy="1821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6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Requisitos Funcionais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25" y="191750"/>
            <a:ext cx="2870870" cy="2266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50" y="2180025"/>
            <a:ext cx="2651567" cy="239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4" name="Google Shape;244;p29"/>
          <p:cNvSpPr/>
          <p:nvPr/>
        </p:nvSpPr>
        <p:spPr>
          <a:xfrm>
            <a:off x="-12" y="0"/>
            <a:ext cx="4705500" cy="5143500"/>
          </a:xfrm>
          <a:prstGeom prst="rect">
            <a:avLst/>
          </a:prstGeom>
          <a:solidFill>
            <a:srgbClr val="EAE8E4">
              <a:alpha val="515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FF41"/>
              </a:solidFill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4680900" y="0"/>
            <a:ext cx="4463100" cy="51435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7037150" y="333225"/>
            <a:ext cx="194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5850750" y="980075"/>
            <a:ext cx="2123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Casos de Uso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220450" y="1423475"/>
            <a:ext cx="3384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 Casos de Uso descrevem as </a:t>
            </a:r>
            <a:r>
              <a:rPr b="1"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interações</a:t>
            </a: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entre os usuários (atores) e o sistema para alcançar um objetivo específico. O diagrama apresentado mapeia as principais funcionalidades da plataforma, garantindo que as necessidades de cada perfil — como Aluno, Empresa e Administrador — </a:t>
            </a:r>
            <a:r>
              <a:rPr b="1" lang="pt-BR" sz="900">
                <a:solidFill>
                  <a:schemeClr val="lt1"/>
                </a:solidFill>
                <a:highlight>
                  <a:schemeClr val="dk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sejam atendidas</a:t>
            </a: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pelo sistema.</a:t>
            </a:r>
            <a:endParaRPr sz="800">
              <a:solidFill>
                <a:schemeClr val="lt1"/>
              </a:solidFill>
              <a:highlight>
                <a:srgbClr val="099C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300" y="2642525"/>
            <a:ext cx="5601600" cy="243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7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de Classes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/>
          <p:nvPr/>
        </p:nvSpPr>
        <p:spPr>
          <a:xfrm>
            <a:off x="4680900" y="0"/>
            <a:ext cx="4463100" cy="51435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075" y="575250"/>
            <a:ext cx="4265100" cy="4307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" name="Google Shape;262;p31"/>
          <p:cNvSpPr txBox="1"/>
          <p:nvPr/>
        </p:nvSpPr>
        <p:spPr>
          <a:xfrm>
            <a:off x="463800" y="615850"/>
            <a:ext cx="194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82750" y="1296525"/>
            <a:ext cx="305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 de Classes</a:t>
            </a:r>
            <a:endParaRPr b="1"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177525" y="1911075"/>
            <a:ext cx="3384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Diagrama de Classes funciona como a 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“planta baixa"</a:t>
            </a:r>
            <a:r>
              <a:rPr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 arquitetura do nosso sistema. Ele descreve os principais componentes 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(as classes)</a:t>
            </a:r>
            <a:r>
              <a:rPr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suas características 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(os atributos)</a:t>
            </a:r>
            <a:r>
              <a:rPr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as ações que eles podem realizar 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(os métodos)</a:t>
            </a:r>
            <a:r>
              <a:rPr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Essencialmente, este diagrama mostra como a informação será organizada e como as diferentes partes do software se relacionarão, servindo como um 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guia fundamental</a:t>
            </a:r>
            <a:r>
              <a:rPr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a equipe de desenvolvimento.</a:t>
            </a:r>
            <a:endParaRPr sz="800">
              <a:solidFill>
                <a:schemeClr val="dk2"/>
              </a:solidFill>
              <a:highlight>
                <a:srgbClr val="099C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65" name="Google Shape;265;p31"/>
          <p:cNvGrpSpPr/>
          <p:nvPr/>
        </p:nvGrpSpPr>
        <p:grpSpPr>
          <a:xfrm flipH="1">
            <a:off x="3163313" y="3269384"/>
            <a:ext cx="464763" cy="505038"/>
            <a:chOff x="1190625" y="272350"/>
            <a:chExt cx="4708850" cy="5116900"/>
          </a:xfrm>
        </p:grpSpPr>
        <p:sp>
          <p:nvSpPr>
            <p:cNvPr id="266" name="Google Shape;266;p31"/>
            <p:cNvSpPr/>
            <p:nvPr/>
          </p:nvSpPr>
          <p:spPr>
            <a:xfrm>
              <a:off x="2817275" y="272350"/>
              <a:ext cx="3082200" cy="3204075"/>
            </a:xfrm>
            <a:custGeom>
              <a:rect b="b" l="l" r="r" t="t"/>
              <a:pathLst>
                <a:path extrusionOk="0" h="128163" w="123288">
                  <a:moveTo>
                    <a:pt x="30617" y="45185"/>
                  </a:moveTo>
                  <a:cubicBezTo>
                    <a:pt x="15063" y="65177"/>
                    <a:pt x="7176" y="89823"/>
                    <a:pt x="2849" y="113429"/>
                  </a:cubicBezTo>
                  <a:cubicBezTo>
                    <a:pt x="2739" y="114196"/>
                    <a:pt x="2027" y="114689"/>
                    <a:pt x="1261" y="114579"/>
                  </a:cubicBezTo>
                  <a:cubicBezTo>
                    <a:pt x="494" y="114415"/>
                    <a:pt x="1" y="113703"/>
                    <a:pt x="165" y="112936"/>
                  </a:cubicBezTo>
                  <a:cubicBezTo>
                    <a:pt x="4492" y="89111"/>
                    <a:pt x="12543" y="63972"/>
                    <a:pt x="28481" y="43488"/>
                  </a:cubicBezTo>
                  <a:cubicBezTo>
                    <a:pt x="44419" y="23004"/>
                    <a:pt x="68189" y="7285"/>
                    <a:pt x="103790" y="2136"/>
                  </a:cubicBezTo>
                  <a:cubicBezTo>
                    <a:pt x="114415" y="0"/>
                    <a:pt x="123288" y="7723"/>
                    <a:pt x="122795" y="16869"/>
                  </a:cubicBezTo>
                  <a:cubicBezTo>
                    <a:pt x="121919" y="34067"/>
                    <a:pt x="116168" y="52799"/>
                    <a:pt x="107240" y="69394"/>
                  </a:cubicBezTo>
                  <a:cubicBezTo>
                    <a:pt x="98258" y="86044"/>
                    <a:pt x="86099" y="100668"/>
                    <a:pt x="72242" y="109814"/>
                  </a:cubicBezTo>
                  <a:cubicBezTo>
                    <a:pt x="66327" y="113648"/>
                    <a:pt x="57345" y="117701"/>
                    <a:pt x="47924" y="120987"/>
                  </a:cubicBezTo>
                  <a:cubicBezTo>
                    <a:pt x="38449" y="124328"/>
                    <a:pt x="28372" y="126957"/>
                    <a:pt x="20211" y="128053"/>
                  </a:cubicBezTo>
                  <a:cubicBezTo>
                    <a:pt x="19444" y="128162"/>
                    <a:pt x="18787" y="127614"/>
                    <a:pt x="18677" y="126902"/>
                  </a:cubicBezTo>
                  <a:cubicBezTo>
                    <a:pt x="18568" y="126136"/>
                    <a:pt x="19116" y="125478"/>
                    <a:pt x="19828" y="125369"/>
                  </a:cubicBezTo>
                  <a:cubicBezTo>
                    <a:pt x="27769" y="124328"/>
                    <a:pt x="37628" y="121699"/>
                    <a:pt x="46993" y="118413"/>
                  </a:cubicBezTo>
                  <a:cubicBezTo>
                    <a:pt x="56359" y="115127"/>
                    <a:pt x="65067" y="111183"/>
                    <a:pt x="70709" y="107514"/>
                  </a:cubicBezTo>
                  <a:cubicBezTo>
                    <a:pt x="84127" y="98696"/>
                    <a:pt x="96012" y="84456"/>
                    <a:pt x="104830" y="68134"/>
                  </a:cubicBezTo>
                  <a:cubicBezTo>
                    <a:pt x="113594" y="51758"/>
                    <a:pt x="119180" y="33465"/>
                    <a:pt x="120056" y="16705"/>
                  </a:cubicBezTo>
                  <a:cubicBezTo>
                    <a:pt x="120440" y="9585"/>
                    <a:pt x="113375" y="2958"/>
                    <a:pt x="104283" y="4820"/>
                  </a:cubicBezTo>
                  <a:lnTo>
                    <a:pt x="104283" y="4820"/>
                  </a:lnTo>
                  <a:lnTo>
                    <a:pt x="104228" y="4820"/>
                  </a:lnTo>
                  <a:cubicBezTo>
                    <a:pt x="69285" y="9859"/>
                    <a:pt x="46117" y="25249"/>
                    <a:pt x="30617" y="4518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37825" y="3056025"/>
              <a:ext cx="512125" cy="416275"/>
            </a:xfrm>
            <a:custGeom>
              <a:rect b="b" l="l" r="r" t="t"/>
              <a:pathLst>
                <a:path extrusionOk="0" h="16651" w="20485">
                  <a:moveTo>
                    <a:pt x="603" y="494"/>
                  </a:moveTo>
                  <a:cubicBezTo>
                    <a:pt x="1151" y="1"/>
                    <a:pt x="2027" y="55"/>
                    <a:pt x="2520" y="603"/>
                  </a:cubicBezTo>
                  <a:cubicBezTo>
                    <a:pt x="7066" y="5697"/>
                    <a:pt x="12488" y="11283"/>
                    <a:pt x="19389" y="13803"/>
                  </a:cubicBezTo>
                  <a:cubicBezTo>
                    <a:pt x="20101" y="14077"/>
                    <a:pt x="20484" y="14843"/>
                    <a:pt x="20210" y="15555"/>
                  </a:cubicBezTo>
                  <a:cubicBezTo>
                    <a:pt x="19937" y="16267"/>
                    <a:pt x="19170" y="16651"/>
                    <a:pt x="18458" y="16377"/>
                  </a:cubicBezTo>
                  <a:cubicBezTo>
                    <a:pt x="10845" y="13584"/>
                    <a:pt x="5039" y="7504"/>
                    <a:pt x="493" y="2465"/>
                  </a:cubicBezTo>
                  <a:cubicBezTo>
                    <a:pt x="0" y="1863"/>
                    <a:pt x="0" y="1041"/>
                    <a:pt x="603" y="49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2858350" y="2274175"/>
              <a:ext cx="1118700" cy="1143350"/>
            </a:xfrm>
            <a:custGeom>
              <a:rect b="b" l="l" r="r" t="t"/>
              <a:pathLst>
                <a:path extrusionOk="0" h="45734" w="44748">
                  <a:moveTo>
                    <a:pt x="14351" y="2082"/>
                  </a:moveTo>
                  <a:cubicBezTo>
                    <a:pt x="14351" y="2082"/>
                    <a:pt x="14351" y="2082"/>
                    <a:pt x="14351" y="2082"/>
                  </a:cubicBezTo>
                  <a:cubicBezTo>
                    <a:pt x="14351" y="2082"/>
                    <a:pt x="14351" y="2082"/>
                    <a:pt x="14351" y="2082"/>
                  </a:cubicBezTo>
                  <a:close/>
                  <a:moveTo>
                    <a:pt x="13967" y="13748"/>
                  </a:moveTo>
                  <a:cubicBezTo>
                    <a:pt x="13967" y="14515"/>
                    <a:pt x="13967" y="15227"/>
                    <a:pt x="13967" y="15939"/>
                  </a:cubicBezTo>
                  <a:cubicBezTo>
                    <a:pt x="14022" y="19718"/>
                    <a:pt x="14022" y="23552"/>
                    <a:pt x="14132" y="27386"/>
                  </a:cubicBezTo>
                  <a:cubicBezTo>
                    <a:pt x="13967" y="26345"/>
                    <a:pt x="13748" y="25305"/>
                    <a:pt x="13529" y="24209"/>
                  </a:cubicBezTo>
                  <a:cubicBezTo>
                    <a:pt x="13365" y="23114"/>
                    <a:pt x="13146" y="22019"/>
                    <a:pt x="12927" y="20868"/>
                  </a:cubicBezTo>
                  <a:cubicBezTo>
                    <a:pt x="13200" y="18513"/>
                    <a:pt x="13584" y="16158"/>
                    <a:pt x="13967" y="13748"/>
                  </a:cubicBezTo>
                  <a:close/>
                  <a:moveTo>
                    <a:pt x="11284" y="13091"/>
                  </a:moveTo>
                  <a:cubicBezTo>
                    <a:pt x="11557" y="11557"/>
                    <a:pt x="11831" y="10079"/>
                    <a:pt x="12160" y="8545"/>
                  </a:cubicBezTo>
                  <a:cubicBezTo>
                    <a:pt x="12160" y="8381"/>
                    <a:pt x="12215" y="7997"/>
                    <a:pt x="12324" y="7450"/>
                  </a:cubicBezTo>
                  <a:cubicBezTo>
                    <a:pt x="12324" y="7395"/>
                    <a:pt x="12324" y="7340"/>
                    <a:pt x="12324" y="7285"/>
                  </a:cubicBezTo>
                  <a:cubicBezTo>
                    <a:pt x="12379" y="6683"/>
                    <a:pt x="12488" y="5916"/>
                    <a:pt x="12653" y="5149"/>
                  </a:cubicBezTo>
                  <a:cubicBezTo>
                    <a:pt x="12762" y="4383"/>
                    <a:pt x="12927" y="3561"/>
                    <a:pt x="13091" y="2849"/>
                  </a:cubicBezTo>
                  <a:cubicBezTo>
                    <a:pt x="13200" y="2520"/>
                    <a:pt x="13255" y="2192"/>
                    <a:pt x="13420" y="1863"/>
                  </a:cubicBezTo>
                  <a:cubicBezTo>
                    <a:pt x="13529" y="1589"/>
                    <a:pt x="13639" y="1206"/>
                    <a:pt x="13858" y="932"/>
                  </a:cubicBezTo>
                  <a:cubicBezTo>
                    <a:pt x="14022" y="768"/>
                    <a:pt x="14186" y="549"/>
                    <a:pt x="14405" y="439"/>
                  </a:cubicBezTo>
                  <a:cubicBezTo>
                    <a:pt x="14570" y="275"/>
                    <a:pt x="14953" y="1"/>
                    <a:pt x="15501" y="56"/>
                  </a:cubicBezTo>
                  <a:cubicBezTo>
                    <a:pt x="16103" y="111"/>
                    <a:pt x="16487" y="439"/>
                    <a:pt x="16706" y="713"/>
                  </a:cubicBezTo>
                  <a:cubicBezTo>
                    <a:pt x="16870" y="987"/>
                    <a:pt x="16980" y="1261"/>
                    <a:pt x="17034" y="1425"/>
                  </a:cubicBezTo>
                  <a:cubicBezTo>
                    <a:pt x="17089" y="1808"/>
                    <a:pt x="17144" y="2247"/>
                    <a:pt x="17144" y="2630"/>
                  </a:cubicBezTo>
                  <a:cubicBezTo>
                    <a:pt x="17144" y="3068"/>
                    <a:pt x="17089" y="3506"/>
                    <a:pt x="17089" y="3999"/>
                  </a:cubicBezTo>
                  <a:cubicBezTo>
                    <a:pt x="17034" y="4711"/>
                    <a:pt x="16925" y="5533"/>
                    <a:pt x="16870" y="6354"/>
                  </a:cubicBezTo>
                  <a:cubicBezTo>
                    <a:pt x="16870" y="6573"/>
                    <a:pt x="16815" y="6792"/>
                    <a:pt x="16815" y="7012"/>
                  </a:cubicBezTo>
                  <a:cubicBezTo>
                    <a:pt x="16815" y="7066"/>
                    <a:pt x="16815" y="7121"/>
                    <a:pt x="16815" y="7176"/>
                  </a:cubicBezTo>
                  <a:cubicBezTo>
                    <a:pt x="16980" y="7285"/>
                    <a:pt x="17089" y="7450"/>
                    <a:pt x="17144" y="7504"/>
                  </a:cubicBezTo>
                  <a:cubicBezTo>
                    <a:pt x="17363" y="7778"/>
                    <a:pt x="17473" y="8052"/>
                    <a:pt x="17527" y="8271"/>
                  </a:cubicBezTo>
                  <a:cubicBezTo>
                    <a:pt x="17692" y="8655"/>
                    <a:pt x="17856" y="9312"/>
                    <a:pt x="17965" y="10133"/>
                  </a:cubicBezTo>
                  <a:cubicBezTo>
                    <a:pt x="18130" y="10736"/>
                    <a:pt x="18239" y="11338"/>
                    <a:pt x="18349" y="11941"/>
                  </a:cubicBezTo>
                  <a:cubicBezTo>
                    <a:pt x="18349" y="11941"/>
                    <a:pt x="18349" y="11886"/>
                    <a:pt x="18349" y="11831"/>
                  </a:cubicBezTo>
                  <a:cubicBezTo>
                    <a:pt x="18404" y="11557"/>
                    <a:pt x="18458" y="11284"/>
                    <a:pt x="18513" y="11010"/>
                  </a:cubicBezTo>
                  <a:cubicBezTo>
                    <a:pt x="18623" y="10736"/>
                    <a:pt x="18732" y="10407"/>
                    <a:pt x="18897" y="10133"/>
                  </a:cubicBezTo>
                  <a:cubicBezTo>
                    <a:pt x="19061" y="9914"/>
                    <a:pt x="19499" y="9312"/>
                    <a:pt x="20321" y="9312"/>
                  </a:cubicBezTo>
                  <a:cubicBezTo>
                    <a:pt x="21087" y="9367"/>
                    <a:pt x="21580" y="9860"/>
                    <a:pt x="21745" y="10133"/>
                  </a:cubicBezTo>
                  <a:cubicBezTo>
                    <a:pt x="21964" y="10407"/>
                    <a:pt x="22073" y="10736"/>
                    <a:pt x="22183" y="11010"/>
                  </a:cubicBezTo>
                  <a:cubicBezTo>
                    <a:pt x="22292" y="11338"/>
                    <a:pt x="22347" y="11667"/>
                    <a:pt x="22402" y="11996"/>
                  </a:cubicBezTo>
                  <a:cubicBezTo>
                    <a:pt x="22457" y="12050"/>
                    <a:pt x="22457" y="12160"/>
                    <a:pt x="22457" y="12215"/>
                  </a:cubicBezTo>
                  <a:cubicBezTo>
                    <a:pt x="22621" y="11722"/>
                    <a:pt x="22950" y="11174"/>
                    <a:pt x="23442" y="10791"/>
                  </a:cubicBezTo>
                  <a:cubicBezTo>
                    <a:pt x="23826" y="10517"/>
                    <a:pt x="24319" y="10243"/>
                    <a:pt x="24976" y="10353"/>
                  </a:cubicBezTo>
                  <a:cubicBezTo>
                    <a:pt x="25578" y="10407"/>
                    <a:pt x="26017" y="10736"/>
                    <a:pt x="26290" y="11010"/>
                  </a:cubicBezTo>
                  <a:cubicBezTo>
                    <a:pt x="26783" y="11557"/>
                    <a:pt x="27057" y="12379"/>
                    <a:pt x="27222" y="12981"/>
                  </a:cubicBezTo>
                  <a:cubicBezTo>
                    <a:pt x="27441" y="13639"/>
                    <a:pt x="27605" y="14405"/>
                    <a:pt x="27769" y="15063"/>
                  </a:cubicBezTo>
                  <a:lnTo>
                    <a:pt x="27769" y="15118"/>
                  </a:lnTo>
                  <a:cubicBezTo>
                    <a:pt x="27934" y="15830"/>
                    <a:pt x="28043" y="16377"/>
                    <a:pt x="28207" y="16761"/>
                  </a:cubicBezTo>
                  <a:cubicBezTo>
                    <a:pt x="28372" y="17254"/>
                    <a:pt x="28536" y="17746"/>
                    <a:pt x="28700" y="18294"/>
                  </a:cubicBezTo>
                  <a:cubicBezTo>
                    <a:pt x="28646" y="16925"/>
                    <a:pt x="28646" y="15556"/>
                    <a:pt x="28646" y="14241"/>
                  </a:cubicBezTo>
                  <a:cubicBezTo>
                    <a:pt x="28646" y="13967"/>
                    <a:pt x="28646" y="13693"/>
                    <a:pt x="28646" y="13255"/>
                  </a:cubicBezTo>
                  <a:cubicBezTo>
                    <a:pt x="28646" y="13201"/>
                    <a:pt x="28646" y="13146"/>
                    <a:pt x="28591" y="13036"/>
                  </a:cubicBezTo>
                  <a:cubicBezTo>
                    <a:pt x="28591" y="12598"/>
                    <a:pt x="28591" y="12050"/>
                    <a:pt x="28591" y="11557"/>
                  </a:cubicBezTo>
                  <a:cubicBezTo>
                    <a:pt x="28591" y="11338"/>
                    <a:pt x="28591" y="11065"/>
                    <a:pt x="28646" y="10845"/>
                  </a:cubicBezTo>
                  <a:cubicBezTo>
                    <a:pt x="28646" y="10681"/>
                    <a:pt x="28700" y="10407"/>
                    <a:pt x="28755" y="10133"/>
                  </a:cubicBezTo>
                  <a:cubicBezTo>
                    <a:pt x="28810" y="9969"/>
                    <a:pt x="28919" y="9750"/>
                    <a:pt x="29084" y="9586"/>
                  </a:cubicBezTo>
                  <a:cubicBezTo>
                    <a:pt x="29303" y="9312"/>
                    <a:pt x="29686" y="9038"/>
                    <a:pt x="30179" y="9038"/>
                  </a:cubicBezTo>
                  <a:cubicBezTo>
                    <a:pt x="30617" y="9038"/>
                    <a:pt x="31001" y="9257"/>
                    <a:pt x="31165" y="9367"/>
                  </a:cubicBezTo>
                  <a:cubicBezTo>
                    <a:pt x="31329" y="9531"/>
                    <a:pt x="31439" y="9695"/>
                    <a:pt x="31548" y="9805"/>
                  </a:cubicBezTo>
                  <a:cubicBezTo>
                    <a:pt x="33684" y="12762"/>
                    <a:pt x="34561" y="16651"/>
                    <a:pt x="35273" y="20375"/>
                  </a:cubicBezTo>
                  <a:cubicBezTo>
                    <a:pt x="35437" y="21142"/>
                    <a:pt x="35547" y="21909"/>
                    <a:pt x="35656" y="22621"/>
                  </a:cubicBezTo>
                  <a:cubicBezTo>
                    <a:pt x="35820" y="23333"/>
                    <a:pt x="35930" y="23990"/>
                    <a:pt x="36040" y="24647"/>
                  </a:cubicBezTo>
                  <a:cubicBezTo>
                    <a:pt x="35930" y="23497"/>
                    <a:pt x="35820" y="22402"/>
                    <a:pt x="35711" y="21361"/>
                  </a:cubicBezTo>
                  <a:cubicBezTo>
                    <a:pt x="35547" y="19828"/>
                    <a:pt x="35492" y="18349"/>
                    <a:pt x="35547" y="17527"/>
                  </a:cubicBezTo>
                  <a:cubicBezTo>
                    <a:pt x="35601" y="17308"/>
                    <a:pt x="35601" y="17034"/>
                    <a:pt x="35711" y="16761"/>
                  </a:cubicBezTo>
                  <a:cubicBezTo>
                    <a:pt x="35766" y="16596"/>
                    <a:pt x="35930" y="16322"/>
                    <a:pt x="36204" y="16103"/>
                  </a:cubicBezTo>
                  <a:cubicBezTo>
                    <a:pt x="36532" y="15830"/>
                    <a:pt x="36971" y="15720"/>
                    <a:pt x="37409" y="15830"/>
                  </a:cubicBezTo>
                  <a:cubicBezTo>
                    <a:pt x="37792" y="15884"/>
                    <a:pt x="38066" y="16103"/>
                    <a:pt x="38176" y="16213"/>
                  </a:cubicBezTo>
                  <a:cubicBezTo>
                    <a:pt x="38285" y="16377"/>
                    <a:pt x="38395" y="16487"/>
                    <a:pt x="38504" y="16596"/>
                  </a:cubicBezTo>
                  <a:cubicBezTo>
                    <a:pt x="38559" y="16706"/>
                    <a:pt x="38614" y="16815"/>
                    <a:pt x="38668" y="16925"/>
                  </a:cubicBezTo>
                  <a:cubicBezTo>
                    <a:pt x="38723" y="16925"/>
                    <a:pt x="38778" y="16925"/>
                    <a:pt x="38833" y="16870"/>
                  </a:cubicBezTo>
                  <a:cubicBezTo>
                    <a:pt x="39490" y="16706"/>
                    <a:pt x="40038" y="16980"/>
                    <a:pt x="40312" y="17144"/>
                  </a:cubicBezTo>
                  <a:cubicBezTo>
                    <a:pt x="41188" y="17746"/>
                    <a:pt x="41736" y="18787"/>
                    <a:pt x="42064" y="19663"/>
                  </a:cubicBezTo>
                  <a:cubicBezTo>
                    <a:pt x="42448" y="20649"/>
                    <a:pt x="42776" y="21799"/>
                    <a:pt x="42995" y="22895"/>
                  </a:cubicBezTo>
                  <a:cubicBezTo>
                    <a:pt x="43105" y="23388"/>
                    <a:pt x="43214" y="23881"/>
                    <a:pt x="43324" y="24374"/>
                  </a:cubicBezTo>
                  <a:cubicBezTo>
                    <a:pt x="43433" y="24921"/>
                    <a:pt x="43543" y="25469"/>
                    <a:pt x="43707" y="26017"/>
                  </a:cubicBezTo>
                  <a:cubicBezTo>
                    <a:pt x="43926" y="27057"/>
                    <a:pt x="44145" y="27769"/>
                    <a:pt x="44365" y="28153"/>
                  </a:cubicBezTo>
                  <a:cubicBezTo>
                    <a:pt x="44474" y="28427"/>
                    <a:pt x="44584" y="28755"/>
                    <a:pt x="44584" y="28974"/>
                  </a:cubicBezTo>
                  <a:cubicBezTo>
                    <a:pt x="44638" y="29193"/>
                    <a:pt x="44693" y="29467"/>
                    <a:pt x="44693" y="29741"/>
                  </a:cubicBezTo>
                  <a:cubicBezTo>
                    <a:pt x="44748" y="30289"/>
                    <a:pt x="44748" y="30946"/>
                    <a:pt x="44748" y="31494"/>
                  </a:cubicBezTo>
                  <a:cubicBezTo>
                    <a:pt x="44693" y="31768"/>
                    <a:pt x="44693" y="32041"/>
                    <a:pt x="44638" y="32315"/>
                  </a:cubicBezTo>
                  <a:cubicBezTo>
                    <a:pt x="44584" y="32589"/>
                    <a:pt x="44474" y="32918"/>
                    <a:pt x="44310" y="33192"/>
                  </a:cubicBezTo>
                  <a:cubicBezTo>
                    <a:pt x="44145" y="33465"/>
                    <a:pt x="43653" y="34177"/>
                    <a:pt x="42667" y="34013"/>
                  </a:cubicBezTo>
                  <a:cubicBezTo>
                    <a:pt x="42283" y="33958"/>
                    <a:pt x="42009" y="33794"/>
                    <a:pt x="41845" y="33630"/>
                  </a:cubicBezTo>
                  <a:cubicBezTo>
                    <a:pt x="41681" y="33465"/>
                    <a:pt x="41571" y="33301"/>
                    <a:pt x="41462" y="33192"/>
                  </a:cubicBezTo>
                  <a:cubicBezTo>
                    <a:pt x="40421" y="31658"/>
                    <a:pt x="39709" y="29960"/>
                    <a:pt x="39161" y="28208"/>
                  </a:cubicBezTo>
                  <a:cubicBezTo>
                    <a:pt x="39271" y="29139"/>
                    <a:pt x="39326" y="29960"/>
                    <a:pt x="39380" y="30563"/>
                  </a:cubicBezTo>
                  <a:cubicBezTo>
                    <a:pt x="39435" y="31603"/>
                    <a:pt x="39490" y="32425"/>
                    <a:pt x="39435" y="33027"/>
                  </a:cubicBezTo>
                  <a:cubicBezTo>
                    <a:pt x="39435" y="33356"/>
                    <a:pt x="39380" y="33630"/>
                    <a:pt x="39326" y="33958"/>
                  </a:cubicBezTo>
                  <a:cubicBezTo>
                    <a:pt x="39271" y="34068"/>
                    <a:pt x="39216" y="34287"/>
                    <a:pt x="39107" y="34451"/>
                  </a:cubicBezTo>
                  <a:cubicBezTo>
                    <a:pt x="38997" y="34616"/>
                    <a:pt x="38778" y="34889"/>
                    <a:pt x="38449" y="35109"/>
                  </a:cubicBezTo>
                  <a:cubicBezTo>
                    <a:pt x="37573" y="35547"/>
                    <a:pt x="36861" y="34944"/>
                    <a:pt x="36642" y="34780"/>
                  </a:cubicBezTo>
                  <a:cubicBezTo>
                    <a:pt x="36587" y="34725"/>
                    <a:pt x="36532" y="34670"/>
                    <a:pt x="36478" y="34561"/>
                  </a:cubicBezTo>
                  <a:cubicBezTo>
                    <a:pt x="36040" y="35382"/>
                    <a:pt x="35547" y="36040"/>
                    <a:pt x="35108" y="36478"/>
                  </a:cubicBezTo>
                  <a:cubicBezTo>
                    <a:pt x="34616" y="36971"/>
                    <a:pt x="34068" y="37409"/>
                    <a:pt x="33411" y="37573"/>
                  </a:cubicBezTo>
                  <a:cubicBezTo>
                    <a:pt x="32753" y="37792"/>
                    <a:pt x="32041" y="37683"/>
                    <a:pt x="31494" y="37354"/>
                  </a:cubicBezTo>
                  <a:cubicBezTo>
                    <a:pt x="30946" y="37026"/>
                    <a:pt x="30508" y="36587"/>
                    <a:pt x="30179" y="36094"/>
                  </a:cubicBezTo>
                  <a:cubicBezTo>
                    <a:pt x="29851" y="35656"/>
                    <a:pt x="29577" y="35109"/>
                    <a:pt x="29303" y="34506"/>
                  </a:cubicBezTo>
                  <a:cubicBezTo>
                    <a:pt x="28810" y="33301"/>
                    <a:pt x="28427" y="31822"/>
                    <a:pt x="28043" y="30289"/>
                  </a:cubicBezTo>
                  <a:cubicBezTo>
                    <a:pt x="27550" y="28372"/>
                    <a:pt x="27167" y="26236"/>
                    <a:pt x="26783" y="24209"/>
                  </a:cubicBezTo>
                  <a:cubicBezTo>
                    <a:pt x="26564" y="23004"/>
                    <a:pt x="26345" y="21909"/>
                    <a:pt x="26126" y="20868"/>
                  </a:cubicBezTo>
                  <a:cubicBezTo>
                    <a:pt x="26126" y="20868"/>
                    <a:pt x="26126" y="20814"/>
                    <a:pt x="26071" y="20759"/>
                  </a:cubicBezTo>
                  <a:cubicBezTo>
                    <a:pt x="26071" y="21745"/>
                    <a:pt x="26017" y="22895"/>
                    <a:pt x="26017" y="24045"/>
                  </a:cubicBezTo>
                  <a:cubicBezTo>
                    <a:pt x="26017" y="25962"/>
                    <a:pt x="26071" y="27988"/>
                    <a:pt x="26126" y="29632"/>
                  </a:cubicBezTo>
                  <a:cubicBezTo>
                    <a:pt x="26126" y="30179"/>
                    <a:pt x="26126" y="30672"/>
                    <a:pt x="26181" y="31110"/>
                  </a:cubicBezTo>
                  <a:cubicBezTo>
                    <a:pt x="26181" y="31987"/>
                    <a:pt x="26236" y="32644"/>
                    <a:pt x="26236" y="32973"/>
                  </a:cubicBezTo>
                  <a:cubicBezTo>
                    <a:pt x="26181" y="33685"/>
                    <a:pt x="26236" y="34451"/>
                    <a:pt x="26290" y="35328"/>
                  </a:cubicBezTo>
                  <a:cubicBezTo>
                    <a:pt x="26290" y="35437"/>
                    <a:pt x="26345" y="35547"/>
                    <a:pt x="26345" y="35656"/>
                  </a:cubicBezTo>
                  <a:cubicBezTo>
                    <a:pt x="26400" y="36423"/>
                    <a:pt x="26455" y="37245"/>
                    <a:pt x="26455" y="38066"/>
                  </a:cubicBezTo>
                  <a:cubicBezTo>
                    <a:pt x="26510" y="39928"/>
                    <a:pt x="26455" y="41955"/>
                    <a:pt x="25798" y="43707"/>
                  </a:cubicBezTo>
                  <a:cubicBezTo>
                    <a:pt x="25743" y="43872"/>
                    <a:pt x="25578" y="44200"/>
                    <a:pt x="25140" y="44419"/>
                  </a:cubicBezTo>
                  <a:cubicBezTo>
                    <a:pt x="24702" y="44693"/>
                    <a:pt x="24264" y="44584"/>
                    <a:pt x="23990" y="44529"/>
                  </a:cubicBezTo>
                  <a:cubicBezTo>
                    <a:pt x="23771" y="44419"/>
                    <a:pt x="23662" y="44310"/>
                    <a:pt x="23607" y="44255"/>
                  </a:cubicBezTo>
                  <a:cubicBezTo>
                    <a:pt x="23497" y="44200"/>
                    <a:pt x="23442" y="44146"/>
                    <a:pt x="23442" y="44091"/>
                  </a:cubicBezTo>
                  <a:cubicBezTo>
                    <a:pt x="23333" y="43981"/>
                    <a:pt x="23278" y="43872"/>
                    <a:pt x="23278" y="43872"/>
                  </a:cubicBezTo>
                  <a:lnTo>
                    <a:pt x="23278" y="43872"/>
                  </a:lnTo>
                  <a:cubicBezTo>
                    <a:pt x="23223" y="43817"/>
                    <a:pt x="23223" y="43707"/>
                    <a:pt x="23223" y="43707"/>
                  </a:cubicBezTo>
                  <a:cubicBezTo>
                    <a:pt x="23169" y="43598"/>
                    <a:pt x="23114" y="43434"/>
                    <a:pt x="23059" y="43324"/>
                  </a:cubicBezTo>
                  <a:cubicBezTo>
                    <a:pt x="22895" y="42995"/>
                    <a:pt x="22730" y="42557"/>
                    <a:pt x="22566" y="42064"/>
                  </a:cubicBezTo>
                  <a:cubicBezTo>
                    <a:pt x="22183" y="41024"/>
                    <a:pt x="21635" y="39600"/>
                    <a:pt x="21087" y="38121"/>
                  </a:cubicBezTo>
                  <a:cubicBezTo>
                    <a:pt x="20594" y="36642"/>
                    <a:pt x="20047" y="35109"/>
                    <a:pt x="19609" y="33849"/>
                  </a:cubicBezTo>
                  <a:cubicBezTo>
                    <a:pt x="19225" y="32753"/>
                    <a:pt x="18897" y="31822"/>
                    <a:pt x="18732" y="31275"/>
                  </a:cubicBezTo>
                  <a:cubicBezTo>
                    <a:pt x="18568" y="33575"/>
                    <a:pt x="18458" y="35875"/>
                    <a:pt x="18349" y="38230"/>
                  </a:cubicBezTo>
                  <a:cubicBezTo>
                    <a:pt x="18239" y="39381"/>
                    <a:pt x="18185" y="40202"/>
                    <a:pt x="18130" y="40695"/>
                  </a:cubicBezTo>
                  <a:cubicBezTo>
                    <a:pt x="18075" y="40969"/>
                    <a:pt x="18020" y="41243"/>
                    <a:pt x="17911" y="41517"/>
                  </a:cubicBezTo>
                  <a:cubicBezTo>
                    <a:pt x="17911" y="41571"/>
                    <a:pt x="17856" y="41681"/>
                    <a:pt x="17746" y="41790"/>
                  </a:cubicBezTo>
                  <a:cubicBezTo>
                    <a:pt x="17692" y="41900"/>
                    <a:pt x="17637" y="42010"/>
                    <a:pt x="17473" y="42119"/>
                  </a:cubicBezTo>
                  <a:cubicBezTo>
                    <a:pt x="17473" y="42503"/>
                    <a:pt x="17473" y="42941"/>
                    <a:pt x="17473" y="43379"/>
                  </a:cubicBezTo>
                  <a:cubicBezTo>
                    <a:pt x="17418" y="43707"/>
                    <a:pt x="17418" y="44036"/>
                    <a:pt x="17418" y="44255"/>
                  </a:cubicBezTo>
                  <a:lnTo>
                    <a:pt x="17418" y="44255"/>
                  </a:lnTo>
                  <a:cubicBezTo>
                    <a:pt x="17418" y="44310"/>
                    <a:pt x="17363" y="44474"/>
                    <a:pt x="17308" y="44693"/>
                  </a:cubicBezTo>
                  <a:cubicBezTo>
                    <a:pt x="17308" y="44748"/>
                    <a:pt x="17253" y="44858"/>
                    <a:pt x="17199" y="44967"/>
                  </a:cubicBezTo>
                  <a:cubicBezTo>
                    <a:pt x="17144" y="45077"/>
                    <a:pt x="16925" y="45351"/>
                    <a:pt x="16596" y="45515"/>
                  </a:cubicBezTo>
                  <a:cubicBezTo>
                    <a:pt x="16158" y="45734"/>
                    <a:pt x="15665" y="45679"/>
                    <a:pt x="15336" y="45460"/>
                  </a:cubicBezTo>
                  <a:cubicBezTo>
                    <a:pt x="15063" y="45296"/>
                    <a:pt x="14898" y="45131"/>
                    <a:pt x="14844" y="45022"/>
                  </a:cubicBezTo>
                  <a:cubicBezTo>
                    <a:pt x="14734" y="44858"/>
                    <a:pt x="14679" y="44693"/>
                    <a:pt x="14679" y="44693"/>
                  </a:cubicBezTo>
                  <a:lnTo>
                    <a:pt x="14679" y="44693"/>
                  </a:lnTo>
                  <a:cubicBezTo>
                    <a:pt x="14624" y="44584"/>
                    <a:pt x="14624" y="44529"/>
                    <a:pt x="14624" y="44474"/>
                  </a:cubicBezTo>
                  <a:cubicBezTo>
                    <a:pt x="14570" y="44419"/>
                    <a:pt x="14570" y="44255"/>
                    <a:pt x="14570" y="44200"/>
                  </a:cubicBezTo>
                  <a:cubicBezTo>
                    <a:pt x="14515" y="44036"/>
                    <a:pt x="14460" y="43817"/>
                    <a:pt x="14460" y="43543"/>
                  </a:cubicBezTo>
                  <a:cubicBezTo>
                    <a:pt x="14405" y="43488"/>
                    <a:pt x="14405" y="43434"/>
                    <a:pt x="14405" y="43379"/>
                  </a:cubicBezTo>
                  <a:cubicBezTo>
                    <a:pt x="13693" y="39326"/>
                    <a:pt x="12927" y="35273"/>
                    <a:pt x="12105" y="31220"/>
                  </a:cubicBezTo>
                  <a:cubicBezTo>
                    <a:pt x="12050" y="33137"/>
                    <a:pt x="12050" y="35109"/>
                    <a:pt x="12105" y="37026"/>
                  </a:cubicBezTo>
                  <a:cubicBezTo>
                    <a:pt x="12105" y="37135"/>
                    <a:pt x="12105" y="37245"/>
                    <a:pt x="12105" y="37354"/>
                  </a:cubicBezTo>
                  <a:cubicBezTo>
                    <a:pt x="12105" y="37409"/>
                    <a:pt x="12105" y="37464"/>
                    <a:pt x="12105" y="37573"/>
                  </a:cubicBezTo>
                  <a:cubicBezTo>
                    <a:pt x="12105" y="37573"/>
                    <a:pt x="12105" y="37683"/>
                    <a:pt x="12050" y="37738"/>
                  </a:cubicBezTo>
                  <a:cubicBezTo>
                    <a:pt x="12050" y="37792"/>
                    <a:pt x="11996" y="37957"/>
                    <a:pt x="11886" y="38121"/>
                  </a:cubicBezTo>
                  <a:cubicBezTo>
                    <a:pt x="11776" y="38285"/>
                    <a:pt x="11393" y="38723"/>
                    <a:pt x="10736" y="38723"/>
                  </a:cubicBezTo>
                  <a:cubicBezTo>
                    <a:pt x="10188" y="38778"/>
                    <a:pt x="9805" y="38395"/>
                    <a:pt x="9750" y="38285"/>
                  </a:cubicBezTo>
                  <a:cubicBezTo>
                    <a:pt x="9531" y="38121"/>
                    <a:pt x="9421" y="37847"/>
                    <a:pt x="9421" y="37847"/>
                  </a:cubicBezTo>
                  <a:cubicBezTo>
                    <a:pt x="9421" y="37847"/>
                    <a:pt x="9421" y="37847"/>
                    <a:pt x="9421" y="37847"/>
                  </a:cubicBezTo>
                  <a:cubicBezTo>
                    <a:pt x="9367" y="37738"/>
                    <a:pt x="9367" y="37573"/>
                    <a:pt x="9367" y="37518"/>
                  </a:cubicBezTo>
                  <a:cubicBezTo>
                    <a:pt x="9257" y="37245"/>
                    <a:pt x="9202" y="36697"/>
                    <a:pt x="9093" y="36094"/>
                  </a:cubicBezTo>
                  <a:cubicBezTo>
                    <a:pt x="8928" y="34999"/>
                    <a:pt x="8709" y="33520"/>
                    <a:pt x="8600" y="32699"/>
                  </a:cubicBezTo>
                  <a:lnTo>
                    <a:pt x="8600" y="32589"/>
                  </a:lnTo>
                  <a:cubicBezTo>
                    <a:pt x="8545" y="32315"/>
                    <a:pt x="8545" y="32096"/>
                    <a:pt x="8490" y="31877"/>
                  </a:cubicBezTo>
                  <a:cubicBezTo>
                    <a:pt x="8435" y="32206"/>
                    <a:pt x="8271" y="32480"/>
                    <a:pt x="8107" y="32753"/>
                  </a:cubicBezTo>
                  <a:cubicBezTo>
                    <a:pt x="7943" y="33027"/>
                    <a:pt x="7559" y="33465"/>
                    <a:pt x="6957" y="33575"/>
                  </a:cubicBezTo>
                  <a:cubicBezTo>
                    <a:pt x="6354" y="33630"/>
                    <a:pt x="5861" y="33411"/>
                    <a:pt x="5642" y="33246"/>
                  </a:cubicBezTo>
                  <a:cubicBezTo>
                    <a:pt x="5423" y="33027"/>
                    <a:pt x="5204" y="32808"/>
                    <a:pt x="5095" y="32699"/>
                  </a:cubicBezTo>
                  <a:cubicBezTo>
                    <a:pt x="4930" y="32480"/>
                    <a:pt x="4821" y="32315"/>
                    <a:pt x="4711" y="32151"/>
                  </a:cubicBezTo>
                  <a:cubicBezTo>
                    <a:pt x="4656" y="32096"/>
                    <a:pt x="4602" y="32041"/>
                    <a:pt x="4602" y="32041"/>
                  </a:cubicBezTo>
                  <a:cubicBezTo>
                    <a:pt x="4383" y="31713"/>
                    <a:pt x="4163" y="31439"/>
                    <a:pt x="3999" y="31220"/>
                  </a:cubicBezTo>
                  <a:cubicBezTo>
                    <a:pt x="3890" y="31110"/>
                    <a:pt x="3780" y="31001"/>
                    <a:pt x="3725" y="30946"/>
                  </a:cubicBezTo>
                  <a:cubicBezTo>
                    <a:pt x="3725" y="30946"/>
                    <a:pt x="3671" y="30946"/>
                    <a:pt x="3671" y="30946"/>
                  </a:cubicBezTo>
                  <a:cubicBezTo>
                    <a:pt x="3506" y="31056"/>
                    <a:pt x="3232" y="31384"/>
                    <a:pt x="2794" y="32151"/>
                  </a:cubicBezTo>
                  <a:cubicBezTo>
                    <a:pt x="2411" y="32808"/>
                    <a:pt x="1589" y="33027"/>
                    <a:pt x="932" y="32699"/>
                  </a:cubicBezTo>
                  <a:cubicBezTo>
                    <a:pt x="275" y="32315"/>
                    <a:pt x="1" y="31494"/>
                    <a:pt x="384" y="30836"/>
                  </a:cubicBezTo>
                  <a:cubicBezTo>
                    <a:pt x="932" y="29851"/>
                    <a:pt x="1480" y="29139"/>
                    <a:pt x="2137" y="28646"/>
                  </a:cubicBezTo>
                  <a:cubicBezTo>
                    <a:pt x="2904" y="28153"/>
                    <a:pt x="3725" y="28043"/>
                    <a:pt x="4492" y="28317"/>
                  </a:cubicBezTo>
                  <a:cubicBezTo>
                    <a:pt x="5204" y="28536"/>
                    <a:pt x="5697" y="29029"/>
                    <a:pt x="6026" y="29412"/>
                  </a:cubicBezTo>
                  <a:cubicBezTo>
                    <a:pt x="6080" y="29467"/>
                    <a:pt x="6135" y="29522"/>
                    <a:pt x="6135" y="29522"/>
                  </a:cubicBezTo>
                  <a:cubicBezTo>
                    <a:pt x="6245" y="28810"/>
                    <a:pt x="6299" y="27879"/>
                    <a:pt x="6409" y="26729"/>
                  </a:cubicBezTo>
                  <a:cubicBezTo>
                    <a:pt x="6464" y="25962"/>
                    <a:pt x="6519" y="24867"/>
                    <a:pt x="6573" y="23662"/>
                  </a:cubicBezTo>
                  <a:cubicBezTo>
                    <a:pt x="6573" y="22676"/>
                    <a:pt x="6628" y="21580"/>
                    <a:pt x="6683" y="20649"/>
                  </a:cubicBezTo>
                  <a:cubicBezTo>
                    <a:pt x="6738" y="19663"/>
                    <a:pt x="6792" y="18732"/>
                    <a:pt x="6902" y="18185"/>
                  </a:cubicBezTo>
                  <a:cubicBezTo>
                    <a:pt x="6902" y="18075"/>
                    <a:pt x="6957" y="17911"/>
                    <a:pt x="7011" y="17692"/>
                  </a:cubicBezTo>
                  <a:lnTo>
                    <a:pt x="7011" y="17692"/>
                  </a:lnTo>
                  <a:cubicBezTo>
                    <a:pt x="7066" y="17637"/>
                    <a:pt x="7176" y="17363"/>
                    <a:pt x="7395" y="17144"/>
                  </a:cubicBezTo>
                  <a:cubicBezTo>
                    <a:pt x="7559" y="16980"/>
                    <a:pt x="7833" y="16815"/>
                    <a:pt x="8271" y="16761"/>
                  </a:cubicBezTo>
                  <a:cubicBezTo>
                    <a:pt x="8655" y="16761"/>
                    <a:pt x="8983" y="16925"/>
                    <a:pt x="9202" y="17034"/>
                  </a:cubicBezTo>
                  <a:cubicBezTo>
                    <a:pt x="9257" y="17144"/>
                    <a:pt x="9367" y="17199"/>
                    <a:pt x="9421" y="17254"/>
                  </a:cubicBezTo>
                  <a:cubicBezTo>
                    <a:pt x="8655" y="13639"/>
                    <a:pt x="7778" y="10079"/>
                    <a:pt x="6683" y="6573"/>
                  </a:cubicBezTo>
                  <a:cubicBezTo>
                    <a:pt x="6628" y="6464"/>
                    <a:pt x="6628" y="6409"/>
                    <a:pt x="6573" y="6300"/>
                  </a:cubicBezTo>
                  <a:cubicBezTo>
                    <a:pt x="6464" y="6135"/>
                    <a:pt x="6409" y="5971"/>
                    <a:pt x="6354" y="5752"/>
                  </a:cubicBezTo>
                  <a:cubicBezTo>
                    <a:pt x="6354" y="5533"/>
                    <a:pt x="6299" y="5314"/>
                    <a:pt x="6245" y="5149"/>
                  </a:cubicBezTo>
                  <a:cubicBezTo>
                    <a:pt x="6135" y="4602"/>
                    <a:pt x="6026" y="4164"/>
                    <a:pt x="6026" y="3999"/>
                  </a:cubicBezTo>
                  <a:cubicBezTo>
                    <a:pt x="5971" y="3999"/>
                    <a:pt x="5971" y="3944"/>
                    <a:pt x="5971" y="3890"/>
                  </a:cubicBezTo>
                  <a:cubicBezTo>
                    <a:pt x="5971" y="3835"/>
                    <a:pt x="5971" y="3835"/>
                    <a:pt x="5971" y="3725"/>
                  </a:cubicBezTo>
                  <a:lnTo>
                    <a:pt x="5971" y="3725"/>
                  </a:lnTo>
                  <a:cubicBezTo>
                    <a:pt x="5971" y="3725"/>
                    <a:pt x="5971" y="3561"/>
                    <a:pt x="6026" y="3342"/>
                  </a:cubicBezTo>
                  <a:cubicBezTo>
                    <a:pt x="6080" y="3287"/>
                    <a:pt x="6190" y="2904"/>
                    <a:pt x="6573" y="2630"/>
                  </a:cubicBezTo>
                  <a:cubicBezTo>
                    <a:pt x="6738" y="2520"/>
                    <a:pt x="7011" y="2411"/>
                    <a:pt x="7340" y="2411"/>
                  </a:cubicBezTo>
                  <a:cubicBezTo>
                    <a:pt x="7614" y="2411"/>
                    <a:pt x="7833" y="2466"/>
                    <a:pt x="7997" y="2575"/>
                  </a:cubicBezTo>
                  <a:cubicBezTo>
                    <a:pt x="8271" y="2685"/>
                    <a:pt x="8381" y="2849"/>
                    <a:pt x="8435" y="2904"/>
                  </a:cubicBezTo>
                  <a:cubicBezTo>
                    <a:pt x="8490" y="3013"/>
                    <a:pt x="8545" y="3068"/>
                    <a:pt x="8545" y="3123"/>
                  </a:cubicBezTo>
                  <a:cubicBezTo>
                    <a:pt x="8600" y="3232"/>
                    <a:pt x="8655" y="3342"/>
                    <a:pt x="8655" y="3342"/>
                  </a:cubicBezTo>
                  <a:cubicBezTo>
                    <a:pt x="8655" y="3342"/>
                    <a:pt x="8655" y="3342"/>
                    <a:pt x="8655" y="3342"/>
                  </a:cubicBezTo>
                  <a:cubicBezTo>
                    <a:pt x="8709" y="3451"/>
                    <a:pt x="8709" y="3616"/>
                    <a:pt x="8764" y="3725"/>
                  </a:cubicBezTo>
                  <a:cubicBezTo>
                    <a:pt x="8819" y="3944"/>
                    <a:pt x="8874" y="4164"/>
                    <a:pt x="8928" y="4547"/>
                  </a:cubicBezTo>
                  <a:cubicBezTo>
                    <a:pt x="9038" y="4876"/>
                    <a:pt x="9147" y="5259"/>
                    <a:pt x="9312" y="5752"/>
                  </a:cubicBezTo>
                  <a:cubicBezTo>
                    <a:pt x="10079" y="8162"/>
                    <a:pt x="10736" y="10626"/>
                    <a:pt x="11284" y="13091"/>
                  </a:cubicBezTo>
                  <a:close/>
                  <a:moveTo>
                    <a:pt x="11996" y="36916"/>
                  </a:moveTo>
                  <a:cubicBezTo>
                    <a:pt x="11996" y="36916"/>
                    <a:pt x="11996" y="36916"/>
                    <a:pt x="11996" y="36916"/>
                  </a:cubicBezTo>
                  <a:cubicBezTo>
                    <a:pt x="11996" y="36916"/>
                    <a:pt x="11996" y="36916"/>
                    <a:pt x="11996" y="36916"/>
                  </a:cubicBezTo>
                  <a:close/>
                  <a:moveTo>
                    <a:pt x="9586" y="18623"/>
                  </a:moveTo>
                  <a:cubicBezTo>
                    <a:pt x="9586" y="18623"/>
                    <a:pt x="9586" y="18623"/>
                    <a:pt x="9586" y="18623"/>
                  </a:cubicBezTo>
                  <a:cubicBezTo>
                    <a:pt x="9586" y="18623"/>
                    <a:pt x="9586" y="18623"/>
                    <a:pt x="9586" y="18623"/>
                  </a:cubicBezTo>
                  <a:close/>
                  <a:moveTo>
                    <a:pt x="7121" y="18623"/>
                  </a:moveTo>
                  <a:cubicBezTo>
                    <a:pt x="7121" y="18623"/>
                    <a:pt x="7121" y="18623"/>
                    <a:pt x="7121" y="18623"/>
                  </a:cubicBezTo>
                  <a:close/>
                  <a:moveTo>
                    <a:pt x="14679" y="43981"/>
                  </a:moveTo>
                  <a:cubicBezTo>
                    <a:pt x="14679" y="43981"/>
                    <a:pt x="14679" y="43981"/>
                    <a:pt x="14679" y="43981"/>
                  </a:cubicBezTo>
                  <a:cubicBezTo>
                    <a:pt x="14679" y="43981"/>
                    <a:pt x="14679" y="43981"/>
                    <a:pt x="14679" y="43981"/>
                  </a:cubicBezTo>
                  <a:close/>
                  <a:moveTo>
                    <a:pt x="19773" y="21252"/>
                  </a:moveTo>
                  <a:cubicBezTo>
                    <a:pt x="20211" y="24374"/>
                    <a:pt x="20704" y="27441"/>
                    <a:pt x="21361" y="30453"/>
                  </a:cubicBezTo>
                  <a:cubicBezTo>
                    <a:pt x="21471" y="30727"/>
                    <a:pt x="21745" y="31658"/>
                    <a:pt x="22183" y="32918"/>
                  </a:cubicBezTo>
                  <a:cubicBezTo>
                    <a:pt x="22621" y="34177"/>
                    <a:pt x="23169" y="35711"/>
                    <a:pt x="23662" y="37190"/>
                  </a:cubicBezTo>
                  <a:cubicBezTo>
                    <a:pt x="23662" y="37190"/>
                    <a:pt x="23662" y="37190"/>
                    <a:pt x="23662" y="37190"/>
                  </a:cubicBezTo>
                  <a:cubicBezTo>
                    <a:pt x="23662" y="36752"/>
                    <a:pt x="23607" y="36313"/>
                    <a:pt x="23607" y="35875"/>
                  </a:cubicBezTo>
                  <a:cubicBezTo>
                    <a:pt x="23607" y="35766"/>
                    <a:pt x="23607" y="35601"/>
                    <a:pt x="23552" y="35492"/>
                  </a:cubicBezTo>
                  <a:cubicBezTo>
                    <a:pt x="23552" y="34835"/>
                    <a:pt x="23497" y="34123"/>
                    <a:pt x="23497" y="33520"/>
                  </a:cubicBezTo>
                  <a:cubicBezTo>
                    <a:pt x="23059" y="33520"/>
                    <a:pt x="22621" y="33411"/>
                    <a:pt x="22238" y="33137"/>
                  </a:cubicBezTo>
                  <a:cubicBezTo>
                    <a:pt x="22183" y="32973"/>
                    <a:pt x="22183" y="32863"/>
                    <a:pt x="22183" y="32808"/>
                  </a:cubicBezTo>
                  <a:cubicBezTo>
                    <a:pt x="22183" y="32808"/>
                    <a:pt x="22128" y="32753"/>
                    <a:pt x="22128" y="32753"/>
                  </a:cubicBezTo>
                  <a:cubicBezTo>
                    <a:pt x="22128" y="32753"/>
                    <a:pt x="22128" y="32699"/>
                    <a:pt x="22128" y="32699"/>
                  </a:cubicBezTo>
                  <a:lnTo>
                    <a:pt x="22128" y="32699"/>
                  </a:lnTo>
                  <a:lnTo>
                    <a:pt x="22128" y="32699"/>
                  </a:lnTo>
                  <a:lnTo>
                    <a:pt x="22128" y="32644"/>
                  </a:lnTo>
                  <a:cubicBezTo>
                    <a:pt x="22128" y="32589"/>
                    <a:pt x="22128" y="32534"/>
                    <a:pt x="22128" y="32480"/>
                  </a:cubicBezTo>
                  <a:cubicBezTo>
                    <a:pt x="22128" y="32425"/>
                    <a:pt x="22128" y="32370"/>
                    <a:pt x="22128" y="32261"/>
                  </a:cubicBezTo>
                  <a:cubicBezTo>
                    <a:pt x="22073" y="31932"/>
                    <a:pt x="22073" y="31439"/>
                    <a:pt x="22018" y="30946"/>
                  </a:cubicBezTo>
                  <a:cubicBezTo>
                    <a:pt x="22018" y="30727"/>
                    <a:pt x="22018" y="30563"/>
                    <a:pt x="22018" y="30398"/>
                  </a:cubicBezTo>
                  <a:cubicBezTo>
                    <a:pt x="21964" y="30289"/>
                    <a:pt x="21964" y="30234"/>
                    <a:pt x="21964" y="30179"/>
                  </a:cubicBezTo>
                  <a:cubicBezTo>
                    <a:pt x="21964" y="30124"/>
                    <a:pt x="21964" y="30070"/>
                    <a:pt x="21964" y="30124"/>
                  </a:cubicBezTo>
                  <a:cubicBezTo>
                    <a:pt x="21690" y="27769"/>
                    <a:pt x="21361" y="25469"/>
                    <a:pt x="21033" y="23169"/>
                  </a:cubicBezTo>
                  <a:cubicBezTo>
                    <a:pt x="20759" y="21361"/>
                    <a:pt x="20485" y="19554"/>
                    <a:pt x="20266" y="17746"/>
                  </a:cubicBezTo>
                  <a:cubicBezTo>
                    <a:pt x="20047" y="18897"/>
                    <a:pt x="19882" y="20102"/>
                    <a:pt x="19773" y="21252"/>
                  </a:cubicBezTo>
                  <a:close/>
                  <a:moveTo>
                    <a:pt x="24702" y="15008"/>
                  </a:moveTo>
                  <a:cubicBezTo>
                    <a:pt x="24757" y="14953"/>
                    <a:pt x="24866" y="14898"/>
                    <a:pt x="24921" y="14898"/>
                  </a:cubicBezTo>
                  <a:cubicBezTo>
                    <a:pt x="24866" y="14679"/>
                    <a:pt x="24812" y="14515"/>
                    <a:pt x="24757" y="14351"/>
                  </a:cubicBezTo>
                  <a:cubicBezTo>
                    <a:pt x="24757" y="14570"/>
                    <a:pt x="24757" y="14789"/>
                    <a:pt x="24702" y="15008"/>
                  </a:cubicBezTo>
                  <a:close/>
                  <a:moveTo>
                    <a:pt x="31110" y="31220"/>
                  </a:moveTo>
                  <a:cubicBezTo>
                    <a:pt x="31384" y="31220"/>
                    <a:pt x="31713" y="31165"/>
                    <a:pt x="31987" y="30946"/>
                  </a:cubicBezTo>
                  <a:cubicBezTo>
                    <a:pt x="32534" y="30563"/>
                    <a:pt x="32644" y="30015"/>
                    <a:pt x="32699" y="29741"/>
                  </a:cubicBezTo>
                  <a:cubicBezTo>
                    <a:pt x="32753" y="29139"/>
                    <a:pt x="32589" y="28536"/>
                    <a:pt x="32479" y="28153"/>
                  </a:cubicBezTo>
                  <a:cubicBezTo>
                    <a:pt x="32425" y="27879"/>
                    <a:pt x="32315" y="27550"/>
                    <a:pt x="32206" y="27222"/>
                  </a:cubicBezTo>
                  <a:cubicBezTo>
                    <a:pt x="32151" y="27057"/>
                    <a:pt x="32096" y="26948"/>
                    <a:pt x="32041" y="26784"/>
                  </a:cubicBezTo>
                  <a:cubicBezTo>
                    <a:pt x="31932" y="26345"/>
                    <a:pt x="31877" y="26072"/>
                    <a:pt x="31822" y="25962"/>
                  </a:cubicBezTo>
                  <a:cubicBezTo>
                    <a:pt x="31603" y="22566"/>
                    <a:pt x="31439" y="19225"/>
                    <a:pt x="31384" y="15830"/>
                  </a:cubicBezTo>
                  <a:cubicBezTo>
                    <a:pt x="31877" y="17363"/>
                    <a:pt x="32260" y="19061"/>
                    <a:pt x="32589" y="20868"/>
                  </a:cubicBezTo>
                  <a:cubicBezTo>
                    <a:pt x="32699" y="21580"/>
                    <a:pt x="32808" y="22292"/>
                    <a:pt x="32972" y="23004"/>
                  </a:cubicBezTo>
                  <a:cubicBezTo>
                    <a:pt x="33465" y="25907"/>
                    <a:pt x="34013" y="28920"/>
                    <a:pt x="34944" y="31494"/>
                  </a:cubicBezTo>
                  <a:cubicBezTo>
                    <a:pt x="34232" y="33137"/>
                    <a:pt x="33575" y="34123"/>
                    <a:pt x="33137" y="34616"/>
                  </a:cubicBezTo>
                  <a:cubicBezTo>
                    <a:pt x="32918" y="34780"/>
                    <a:pt x="32808" y="34889"/>
                    <a:pt x="32753" y="34944"/>
                  </a:cubicBezTo>
                  <a:cubicBezTo>
                    <a:pt x="32699" y="34889"/>
                    <a:pt x="32589" y="34780"/>
                    <a:pt x="32425" y="34561"/>
                  </a:cubicBezTo>
                  <a:cubicBezTo>
                    <a:pt x="32260" y="34287"/>
                    <a:pt x="32041" y="33904"/>
                    <a:pt x="31877" y="33411"/>
                  </a:cubicBezTo>
                  <a:cubicBezTo>
                    <a:pt x="31603" y="32808"/>
                    <a:pt x="31329" y="32096"/>
                    <a:pt x="31110" y="31220"/>
                  </a:cubicBezTo>
                  <a:close/>
                  <a:moveTo>
                    <a:pt x="43707" y="31658"/>
                  </a:moveTo>
                  <a:cubicBezTo>
                    <a:pt x="43707" y="31658"/>
                    <a:pt x="43707" y="31658"/>
                    <a:pt x="43707" y="31658"/>
                  </a:cubicBezTo>
                  <a:cubicBezTo>
                    <a:pt x="43707" y="31658"/>
                    <a:pt x="43707" y="31658"/>
                    <a:pt x="43707" y="31658"/>
                  </a:cubicBezTo>
                  <a:close/>
                  <a:moveTo>
                    <a:pt x="36204" y="18130"/>
                  </a:moveTo>
                  <a:lnTo>
                    <a:pt x="36204" y="18130"/>
                  </a:lnTo>
                  <a:cubicBezTo>
                    <a:pt x="36204" y="18130"/>
                    <a:pt x="36204" y="18130"/>
                    <a:pt x="36204" y="1813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106200" y="2146850"/>
              <a:ext cx="1099525" cy="1073525"/>
            </a:xfrm>
            <a:custGeom>
              <a:rect b="b" l="l" r="r" t="t"/>
              <a:pathLst>
                <a:path extrusionOk="0" h="42941" w="43981">
                  <a:moveTo>
                    <a:pt x="438" y="822"/>
                  </a:moveTo>
                  <a:cubicBezTo>
                    <a:pt x="877" y="165"/>
                    <a:pt x="1698" y="0"/>
                    <a:pt x="2301" y="439"/>
                  </a:cubicBezTo>
                  <a:cubicBezTo>
                    <a:pt x="4163" y="1698"/>
                    <a:pt x="6135" y="2958"/>
                    <a:pt x="8216" y="4327"/>
                  </a:cubicBezTo>
                  <a:cubicBezTo>
                    <a:pt x="19663" y="11666"/>
                    <a:pt x="34451" y="21087"/>
                    <a:pt x="43652" y="40804"/>
                  </a:cubicBezTo>
                  <a:cubicBezTo>
                    <a:pt x="43981" y="41516"/>
                    <a:pt x="43652" y="42283"/>
                    <a:pt x="42995" y="42611"/>
                  </a:cubicBezTo>
                  <a:cubicBezTo>
                    <a:pt x="42283" y="42940"/>
                    <a:pt x="41461" y="42666"/>
                    <a:pt x="41187" y="41954"/>
                  </a:cubicBezTo>
                  <a:cubicBezTo>
                    <a:pt x="32315" y="23004"/>
                    <a:pt x="18293" y="14021"/>
                    <a:pt x="6847" y="6682"/>
                  </a:cubicBezTo>
                  <a:cubicBezTo>
                    <a:pt x="4710" y="5313"/>
                    <a:pt x="2684" y="3999"/>
                    <a:pt x="767" y="2684"/>
                  </a:cubicBezTo>
                  <a:cubicBezTo>
                    <a:pt x="165" y="2301"/>
                    <a:pt x="0" y="1424"/>
                    <a:pt x="438" y="82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072425" y="1493725"/>
              <a:ext cx="1229600" cy="1659550"/>
            </a:xfrm>
            <a:custGeom>
              <a:rect b="b" l="l" r="r" t="t"/>
              <a:pathLst>
                <a:path extrusionOk="0" h="66382" w="49184">
                  <a:moveTo>
                    <a:pt x="24701" y="3834"/>
                  </a:moveTo>
                  <a:cubicBezTo>
                    <a:pt x="35217" y="0"/>
                    <a:pt x="43925" y="5806"/>
                    <a:pt x="48745" y="12707"/>
                  </a:cubicBezTo>
                  <a:cubicBezTo>
                    <a:pt x="49183" y="13309"/>
                    <a:pt x="49019" y="14186"/>
                    <a:pt x="48417" y="14624"/>
                  </a:cubicBezTo>
                  <a:cubicBezTo>
                    <a:pt x="47759" y="15062"/>
                    <a:pt x="46938" y="14898"/>
                    <a:pt x="46500" y="14295"/>
                  </a:cubicBezTo>
                  <a:cubicBezTo>
                    <a:pt x="42063" y="7942"/>
                    <a:pt x="34560" y="3177"/>
                    <a:pt x="25632" y="6408"/>
                  </a:cubicBezTo>
                  <a:cubicBezTo>
                    <a:pt x="21525" y="7887"/>
                    <a:pt x="18019" y="10845"/>
                    <a:pt x="15281" y="14350"/>
                  </a:cubicBezTo>
                  <a:cubicBezTo>
                    <a:pt x="12159" y="18238"/>
                    <a:pt x="10023" y="23223"/>
                    <a:pt x="8489" y="28535"/>
                  </a:cubicBezTo>
                  <a:cubicBezTo>
                    <a:pt x="6956" y="33848"/>
                    <a:pt x="6025" y="39380"/>
                    <a:pt x="5203" y="44473"/>
                  </a:cubicBezTo>
                  <a:cubicBezTo>
                    <a:pt x="5039" y="45459"/>
                    <a:pt x="4820" y="46445"/>
                    <a:pt x="4655" y="47431"/>
                  </a:cubicBezTo>
                  <a:cubicBezTo>
                    <a:pt x="3889" y="51703"/>
                    <a:pt x="3067" y="56139"/>
                    <a:pt x="3286" y="60247"/>
                  </a:cubicBezTo>
                  <a:cubicBezTo>
                    <a:pt x="7230" y="53237"/>
                    <a:pt x="13309" y="49403"/>
                    <a:pt x="20101" y="45569"/>
                  </a:cubicBezTo>
                  <a:cubicBezTo>
                    <a:pt x="24482" y="43049"/>
                    <a:pt x="29740" y="40420"/>
                    <a:pt x="34943" y="39489"/>
                  </a:cubicBezTo>
                  <a:cubicBezTo>
                    <a:pt x="35710" y="39325"/>
                    <a:pt x="36367" y="39818"/>
                    <a:pt x="36532" y="40585"/>
                  </a:cubicBezTo>
                  <a:cubicBezTo>
                    <a:pt x="36641" y="41297"/>
                    <a:pt x="36148" y="42009"/>
                    <a:pt x="35436" y="42173"/>
                  </a:cubicBezTo>
                  <a:cubicBezTo>
                    <a:pt x="30671" y="42995"/>
                    <a:pt x="25797" y="45459"/>
                    <a:pt x="21470" y="47924"/>
                  </a:cubicBezTo>
                  <a:cubicBezTo>
                    <a:pt x="14404" y="51977"/>
                    <a:pt x="8708" y="55592"/>
                    <a:pt x="5203" y="62438"/>
                  </a:cubicBezTo>
                  <a:cubicBezTo>
                    <a:pt x="4820" y="63205"/>
                    <a:pt x="4546" y="63807"/>
                    <a:pt x="4327" y="64355"/>
                  </a:cubicBezTo>
                  <a:cubicBezTo>
                    <a:pt x="4272" y="64464"/>
                    <a:pt x="4272" y="64574"/>
                    <a:pt x="4217" y="64683"/>
                  </a:cubicBezTo>
                  <a:lnTo>
                    <a:pt x="4163" y="64738"/>
                  </a:lnTo>
                  <a:cubicBezTo>
                    <a:pt x="4163" y="64848"/>
                    <a:pt x="4108" y="64903"/>
                    <a:pt x="4108" y="65012"/>
                  </a:cubicBezTo>
                  <a:cubicBezTo>
                    <a:pt x="4053" y="65176"/>
                    <a:pt x="3943" y="65395"/>
                    <a:pt x="3834" y="65615"/>
                  </a:cubicBezTo>
                  <a:lnTo>
                    <a:pt x="3834" y="65615"/>
                  </a:lnTo>
                  <a:cubicBezTo>
                    <a:pt x="3779" y="65669"/>
                    <a:pt x="3615" y="65943"/>
                    <a:pt x="3231" y="66162"/>
                  </a:cubicBezTo>
                  <a:cubicBezTo>
                    <a:pt x="3012" y="66272"/>
                    <a:pt x="2684" y="66381"/>
                    <a:pt x="2300" y="66327"/>
                  </a:cubicBezTo>
                  <a:cubicBezTo>
                    <a:pt x="1917" y="66217"/>
                    <a:pt x="1643" y="66053"/>
                    <a:pt x="1534" y="65888"/>
                  </a:cubicBezTo>
                  <a:cubicBezTo>
                    <a:pt x="1314" y="65615"/>
                    <a:pt x="1205" y="65341"/>
                    <a:pt x="1150" y="65286"/>
                  </a:cubicBezTo>
                  <a:lnTo>
                    <a:pt x="1150" y="65286"/>
                  </a:lnTo>
                  <a:cubicBezTo>
                    <a:pt x="1150" y="65176"/>
                    <a:pt x="1095" y="65012"/>
                    <a:pt x="1095" y="64957"/>
                  </a:cubicBezTo>
                  <a:cubicBezTo>
                    <a:pt x="1041" y="64629"/>
                    <a:pt x="931" y="64191"/>
                    <a:pt x="876" y="63588"/>
                  </a:cubicBezTo>
                  <a:cubicBezTo>
                    <a:pt x="822" y="63424"/>
                    <a:pt x="822" y="63205"/>
                    <a:pt x="767" y="63040"/>
                  </a:cubicBezTo>
                  <a:cubicBezTo>
                    <a:pt x="0" y="57782"/>
                    <a:pt x="1041" y="51922"/>
                    <a:pt x="1972" y="46828"/>
                  </a:cubicBezTo>
                  <a:cubicBezTo>
                    <a:pt x="2136" y="45843"/>
                    <a:pt x="2300" y="44911"/>
                    <a:pt x="2465" y="43980"/>
                  </a:cubicBezTo>
                  <a:cubicBezTo>
                    <a:pt x="3341" y="38942"/>
                    <a:pt x="4272" y="33245"/>
                    <a:pt x="5860" y="27768"/>
                  </a:cubicBezTo>
                  <a:cubicBezTo>
                    <a:pt x="7449" y="22291"/>
                    <a:pt x="9694" y="16924"/>
                    <a:pt x="13145" y="12652"/>
                  </a:cubicBezTo>
                  <a:cubicBezTo>
                    <a:pt x="16102" y="8873"/>
                    <a:pt x="19991" y="5532"/>
                    <a:pt x="24701" y="383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681275" y="2880775"/>
              <a:ext cx="1300825" cy="1428150"/>
            </a:xfrm>
            <a:custGeom>
              <a:rect b="b" l="l" r="r" t="t"/>
              <a:pathLst>
                <a:path extrusionOk="0" h="57126" w="52033">
                  <a:moveTo>
                    <a:pt x="40640" y="603"/>
                  </a:moveTo>
                  <a:cubicBezTo>
                    <a:pt x="41133" y="0"/>
                    <a:pt x="42009" y="0"/>
                    <a:pt x="42557" y="493"/>
                  </a:cubicBezTo>
                  <a:cubicBezTo>
                    <a:pt x="49622" y="7175"/>
                    <a:pt x="52032" y="13747"/>
                    <a:pt x="50937" y="19991"/>
                  </a:cubicBezTo>
                  <a:cubicBezTo>
                    <a:pt x="49841" y="26125"/>
                    <a:pt x="45514" y="31657"/>
                    <a:pt x="39928" y="36367"/>
                  </a:cubicBezTo>
                  <a:cubicBezTo>
                    <a:pt x="28810" y="45843"/>
                    <a:pt x="11995" y="52963"/>
                    <a:pt x="3123" y="56687"/>
                  </a:cubicBezTo>
                  <a:lnTo>
                    <a:pt x="3013" y="56742"/>
                  </a:lnTo>
                  <a:cubicBezTo>
                    <a:pt x="2082" y="57125"/>
                    <a:pt x="1151" y="56742"/>
                    <a:pt x="658" y="56139"/>
                  </a:cubicBezTo>
                  <a:cubicBezTo>
                    <a:pt x="165" y="55482"/>
                    <a:pt x="1" y="54551"/>
                    <a:pt x="494" y="53729"/>
                  </a:cubicBezTo>
                  <a:cubicBezTo>
                    <a:pt x="7833" y="42392"/>
                    <a:pt x="10900" y="34231"/>
                    <a:pt x="12105" y="28207"/>
                  </a:cubicBezTo>
                  <a:cubicBezTo>
                    <a:pt x="13255" y="22237"/>
                    <a:pt x="12488" y="18293"/>
                    <a:pt x="11940" y="15336"/>
                  </a:cubicBezTo>
                  <a:cubicBezTo>
                    <a:pt x="11831" y="14569"/>
                    <a:pt x="12269" y="13857"/>
                    <a:pt x="13036" y="13747"/>
                  </a:cubicBezTo>
                  <a:cubicBezTo>
                    <a:pt x="13803" y="13583"/>
                    <a:pt x="14515" y="14076"/>
                    <a:pt x="14624" y="14843"/>
                  </a:cubicBezTo>
                  <a:cubicBezTo>
                    <a:pt x="15227" y="17910"/>
                    <a:pt x="16048" y="22237"/>
                    <a:pt x="14789" y="28754"/>
                  </a:cubicBezTo>
                  <a:cubicBezTo>
                    <a:pt x="13584" y="34834"/>
                    <a:pt x="10571" y="42775"/>
                    <a:pt x="3999" y="53346"/>
                  </a:cubicBezTo>
                  <a:cubicBezTo>
                    <a:pt x="13200" y="49457"/>
                    <a:pt x="28098" y="42830"/>
                    <a:pt x="38120" y="34286"/>
                  </a:cubicBezTo>
                  <a:cubicBezTo>
                    <a:pt x="43543" y="29685"/>
                    <a:pt x="47322" y="24756"/>
                    <a:pt x="48253" y="19553"/>
                  </a:cubicBezTo>
                  <a:cubicBezTo>
                    <a:pt x="49129" y="14459"/>
                    <a:pt x="47322" y="8763"/>
                    <a:pt x="40695" y="2520"/>
                  </a:cubicBezTo>
                  <a:cubicBezTo>
                    <a:pt x="40147" y="1972"/>
                    <a:pt x="40092" y="1150"/>
                    <a:pt x="40640" y="60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772575" y="477725"/>
              <a:ext cx="1002300" cy="814725"/>
            </a:xfrm>
            <a:custGeom>
              <a:rect b="b" l="l" r="r" t="t"/>
              <a:pathLst>
                <a:path extrusionOk="0" h="32589" w="40092">
                  <a:moveTo>
                    <a:pt x="329" y="987"/>
                  </a:moveTo>
                  <a:cubicBezTo>
                    <a:pt x="603" y="329"/>
                    <a:pt x="1424" y="1"/>
                    <a:pt x="2136" y="329"/>
                  </a:cubicBezTo>
                  <a:cubicBezTo>
                    <a:pt x="18896" y="8271"/>
                    <a:pt x="28316" y="17089"/>
                    <a:pt x="39599" y="30179"/>
                  </a:cubicBezTo>
                  <a:cubicBezTo>
                    <a:pt x="40092" y="30781"/>
                    <a:pt x="40037" y="31603"/>
                    <a:pt x="39489" y="32096"/>
                  </a:cubicBezTo>
                  <a:cubicBezTo>
                    <a:pt x="38887" y="32589"/>
                    <a:pt x="38011" y="32534"/>
                    <a:pt x="37518" y="31986"/>
                  </a:cubicBezTo>
                  <a:cubicBezTo>
                    <a:pt x="26399" y="19006"/>
                    <a:pt x="17253" y="10517"/>
                    <a:pt x="931" y="2794"/>
                  </a:cubicBezTo>
                  <a:cubicBezTo>
                    <a:pt x="274" y="2520"/>
                    <a:pt x="0" y="1699"/>
                    <a:pt x="329" y="98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971100" y="380525"/>
              <a:ext cx="833900" cy="755850"/>
            </a:xfrm>
            <a:custGeom>
              <a:rect b="b" l="l" r="r" t="t"/>
              <a:pathLst>
                <a:path extrusionOk="0" h="30234" w="33356">
                  <a:moveTo>
                    <a:pt x="6573" y="7558"/>
                  </a:moveTo>
                  <a:cubicBezTo>
                    <a:pt x="6573" y="7723"/>
                    <a:pt x="6518" y="7832"/>
                    <a:pt x="6518" y="7942"/>
                  </a:cubicBezTo>
                  <a:cubicBezTo>
                    <a:pt x="6299" y="8873"/>
                    <a:pt x="5971" y="9804"/>
                    <a:pt x="5314" y="10352"/>
                  </a:cubicBezTo>
                  <a:cubicBezTo>
                    <a:pt x="4930" y="10680"/>
                    <a:pt x="4437" y="10899"/>
                    <a:pt x="3890" y="10845"/>
                  </a:cubicBezTo>
                  <a:cubicBezTo>
                    <a:pt x="3397" y="10790"/>
                    <a:pt x="3013" y="10625"/>
                    <a:pt x="2739" y="10406"/>
                  </a:cubicBezTo>
                  <a:cubicBezTo>
                    <a:pt x="2192" y="10023"/>
                    <a:pt x="1754" y="9475"/>
                    <a:pt x="1370" y="8982"/>
                  </a:cubicBezTo>
                  <a:cubicBezTo>
                    <a:pt x="1042" y="8435"/>
                    <a:pt x="658" y="7887"/>
                    <a:pt x="384" y="7339"/>
                  </a:cubicBezTo>
                  <a:cubicBezTo>
                    <a:pt x="1" y="6737"/>
                    <a:pt x="165" y="5860"/>
                    <a:pt x="822" y="5477"/>
                  </a:cubicBezTo>
                  <a:cubicBezTo>
                    <a:pt x="1480" y="5094"/>
                    <a:pt x="2301" y="5313"/>
                    <a:pt x="2739" y="5970"/>
                  </a:cubicBezTo>
                  <a:cubicBezTo>
                    <a:pt x="3013" y="6463"/>
                    <a:pt x="3342" y="6956"/>
                    <a:pt x="3616" y="7394"/>
                  </a:cubicBezTo>
                  <a:cubicBezTo>
                    <a:pt x="3670" y="7449"/>
                    <a:pt x="3725" y="7558"/>
                    <a:pt x="3780" y="7613"/>
                  </a:cubicBezTo>
                  <a:cubicBezTo>
                    <a:pt x="3780" y="7504"/>
                    <a:pt x="3835" y="7449"/>
                    <a:pt x="3835" y="7339"/>
                  </a:cubicBezTo>
                  <a:cubicBezTo>
                    <a:pt x="3890" y="7175"/>
                    <a:pt x="3890" y="7011"/>
                    <a:pt x="3944" y="6846"/>
                  </a:cubicBezTo>
                  <a:lnTo>
                    <a:pt x="3944" y="6846"/>
                  </a:lnTo>
                  <a:cubicBezTo>
                    <a:pt x="3944" y="6627"/>
                    <a:pt x="3999" y="6408"/>
                    <a:pt x="4054" y="6189"/>
                  </a:cubicBezTo>
                  <a:cubicBezTo>
                    <a:pt x="4163" y="5696"/>
                    <a:pt x="4328" y="5148"/>
                    <a:pt x="4711" y="4601"/>
                  </a:cubicBezTo>
                  <a:cubicBezTo>
                    <a:pt x="4821" y="4491"/>
                    <a:pt x="4875" y="4382"/>
                    <a:pt x="4985" y="4272"/>
                  </a:cubicBezTo>
                  <a:cubicBezTo>
                    <a:pt x="5149" y="3998"/>
                    <a:pt x="5314" y="3779"/>
                    <a:pt x="5423" y="3615"/>
                  </a:cubicBezTo>
                  <a:cubicBezTo>
                    <a:pt x="5533" y="3505"/>
                    <a:pt x="5697" y="3286"/>
                    <a:pt x="5971" y="3122"/>
                  </a:cubicBezTo>
                  <a:cubicBezTo>
                    <a:pt x="6080" y="3012"/>
                    <a:pt x="6354" y="2903"/>
                    <a:pt x="6628" y="2848"/>
                  </a:cubicBezTo>
                  <a:cubicBezTo>
                    <a:pt x="7011" y="2848"/>
                    <a:pt x="7285" y="2903"/>
                    <a:pt x="7559" y="3067"/>
                  </a:cubicBezTo>
                  <a:cubicBezTo>
                    <a:pt x="7997" y="3341"/>
                    <a:pt x="8162" y="3724"/>
                    <a:pt x="8216" y="3834"/>
                  </a:cubicBezTo>
                  <a:lnTo>
                    <a:pt x="8216" y="3834"/>
                  </a:lnTo>
                  <a:cubicBezTo>
                    <a:pt x="8326" y="3998"/>
                    <a:pt x="8381" y="4217"/>
                    <a:pt x="8435" y="4382"/>
                  </a:cubicBezTo>
                  <a:cubicBezTo>
                    <a:pt x="8490" y="4546"/>
                    <a:pt x="8545" y="4710"/>
                    <a:pt x="8600" y="4929"/>
                  </a:cubicBezTo>
                  <a:cubicBezTo>
                    <a:pt x="8600" y="4929"/>
                    <a:pt x="8655" y="4984"/>
                    <a:pt x="8655" y="5039"/>
                  </a:cubicBezTo>
                  <a:cubicBezTo>
                    <a:pt x="8709" y="5258"/>
                    <a:pt x="8819" y="5532"/>
                    <a:pt x="8874" y="5806"/>
                  </a:cubicBezTo>
                  <a:cubicBezTo>
                    <a:pt x="9202" y="6682"/>
                    <a:pt x="9421" y="7504"/>
                    <a:pt x="9695" y="8325"/>
                  </a:cubicBezTo>
                  <a:cubicBezTo>
                    <a:pt x="10024" y="9311"/>
                    <a:pt x="10298" y="10297"/>
                    <a:pt x="10626" y="11228"/>
                  </a:cubicBezTo>
                  <a:cubicBezTo>
                    <a:pt x="10736" y="10790"/>
                    <a:pt x="10845" y="10352"/>
                    <a:pt x="10900" y="9913"/>
                  </a:cubicBezTo>
                  <a:cubicBezTo>
                    <a:pt x="10955" y="9804"/>
                    <a:pt x="10955" y="9640"/>
                    <a:pt x="11010" y="9530"/>
                  </a:cubicBezTo>
                  <a:cubicBezTo>
                    <a:pt x="11119" y="8873"/>
                    <a:pt x="11229" y="8270"/>
                    <a:pt x="11393" y="7723"/>
                  </a:cubicBezTo>
                  <a:cubicBezTo>
                    <a:pt x="11448" y="7558"/>
                    <a:pt x="11503" y="7339"/>
                    <a:pt x="11557" y="7011"/>
                  </a:cubicBezTo>
                  <a:cubicBezTo>
                    <a:pt x="11557" y="6956"/>
                    <a:pt x="11557" y="6846"/>
                    <a:pt x="11612" y="6737"/>
                  </a:cubicBezTo>
                  <a:cubicBezTo>
                    <a:pt x="11722" y="6299"/>
                    <a:pt x="11831" y="5751"/>
                    <a:pt x="11995" y="5203"/>
                  </a:cubicBezTo>
                  <a:cubicBezTo>
                    <a:pt x="12105" y="4656"/>
                    <a:pt x="12324" y="4053"/>
                    <a:pt x="12598" y="3560"/>
                  </a:cubicBezTo>
                  <a:cubicBezTo>
                    <a:pt x="12817" y="3122"/>
                    <a:pt x="13255" y="2465"/>
                    <a:pt x="14022" y="2136"/>
                  </a:cubicBezTo>
                  <a:cubicBezTo>
                    <a:pt x="14570" y="1917"/>
                    <a:pt x="15008" y="2081"/>
                    <a:pt x="15227" y="2191"/>
                  </a:cubicBezTo>
                  <a:cubicBezTo>
                    <a:pt x="15446" y="2300"/>
                    <a:pt x="15610" y="2465"/>
                    <a:pt x="15665" y="2520"/>
                  </a:cubicBezTo>
                  <a:cubicBezTo>
                    <a:pt x="15829" y="2684"/>
                    <a:pt x="15994" y="2903"/>
                    <a:pt x="16048" y="3067"/>
                  </a:cubicBezTo>
                  <a:cubicBezTo>
                    <a:pt x="16268" y="3396"/>
                    <a:pt x="16432" y="3834"/>
                    <a:pt x="16651" y="4272"/>
                  </a:cubicBezTo>
                  <a:cubicBezTo>
                    <a:pt x="17089" y="5203"/>
                    <a:pt x="17582" y="6518"/>
                    <a:pt x="18020" y="7832"/>
                  </a:cubicBezTo>
                  <a:cubicBezTo>
                    <a:pt x="18568" y="9256"/>
                    <a:pt x="19061" y="10735"/>
                    <a:pt x="19444" y="11885"/>
                  </a:cubicBezTo>
                  <a:cubicBezTo>
                    <a:pt x="19609" y="10680"/>
                    <a:pt x="19718" y="9421"/>
                    <a:pt x="19937" y="8270"/>
                  </a:cubicBezTo>
                  <a:cubicBezTo>
                    <a:pt x="19992" y="8161"/>
                    <a:pt x="19992" y="7996"/>
                    <a:pt x="20047" y="7887"/>
                  </a:cubicBezTo>
                  <a:cubicBezTo>
                    <a:pt x="20156" y="7230"/>
                    <a:pt x="20321" y="6353"/>
                    <a:pt x="20594" y="5477"/>
                  </a:cubicBezTo>
                  <a:cubicBezTo>
                    <a:pt x="20923" y="4491"/>
                    <a:pt x="21525" y="3232"/>
                    <a:pt x="22621" y="2520"/>
                  </a:cubicBezTo>
                  <a:cubicBezTo>
                    <a:pt x="22785" y="2355"/>
                    <a:pt x="23004" y="2300"/>
                    <a:pt x="23333" y="2246"/>
                  </a:cubicBezTo>
                  <a:cubicBezTo>
                    <a:pt x="23607" y="2246"/>
                    <a:pt x="23826" y="2355"/>
                    <a:pt x="23990" y="2410"/>
                  </a:cubicBezTo>
                  <a:cubicBezTo>
                    <a:pt x="23990" y="2246"/>
                    <a:pt x="24045" y="2027"/>
                    <a:pt x="24100" y="1807"/>
                  </a:cubicBezTo>
                  <a:cubicBezTo>
                    <a:pt x="24100" y="1643"/>
                    <a:pt x="24154" y="1534"/>
                    <a:pt x="24154" y="1479"/>
                  </a:cubicBezTo>
                  <a:cubicBezTo>
                    <a:pt x="24154" y="1424"/>
                    <a:pt x="24154" y="1424"/>
                    <a:pt x="24154" y="1424"/>
                  </a:cubicBezTo>
                  <a:lnTo>
                    <a:pt x="24154" y="1369"/>
                  </a:lnTo>
                  <a:cubicBezTo>
                    <a:pt x="24154" y="1369"/>
                    <a:pt x="24154" y="1369"/>
                    <a:pt x="24154" y="1315"/>
                  </a:cubicBezTo>
                  <a:lnTo>
                    <a:pt x="24154" y="1315"/>
                  </a:lnTo>
                  <a:cubicBezTo>
                    <a:pt x="24154" y="1315"/>
                    <a:pt x="24154" y="1260"/>
                    <a:pt x="24154" y="1205"/>
                  </a:cubicBezTo>
                  <a:lnTo>
                    <a:pt x="24154" y="1205"/>
                  </a:lnTo>
                  <a:cubicBezTo>
                    <a:pt x="24154" y="1205"/>
                    <a:pt x="24209" y="1095"/>
                    <a:pt x="24264" y="986"/>
                  </a:cubicBezTo>
                  <a:cubicBezTo>
                    <a:pt x="24264" y="931"/>
                    <a:pt x="24319" y="767"/>
                    <a:pt x="24483" y="548"/>
                  </a:cubicBezTo>
                  <a:cubicBezTo>
                    <a:pt x="24647" y="383"/>
                    <a:pt x="25085" y="0"/>
                    <a:pt x="25798" y="110"/>
                  </a:cubicBezTo>
                  <a:cubicBezTo>
                    <a:pt x="26345" y="219"/>
                    <a:pt x="26619" y="603"/>
                    <a:pt x="26674" y="712"/>
                  </a:cubicBezTo>
                  <a:cubicBezTo>
                    <a:pt x="26729" y="822"/>
                    <a:pt x="26783" y="931"/>
                    <a:pt x="26783" y="986"/>
                  </a:cubicBezTo>
                  <a:cubicBezTo>
                    <a:pt x="26838" y="1095"/>
                    <a:pt x="26838" y="1150"/>
                    <a:pt x="26838" y="1205"/>
                  </a:cubicBezTo>
                  <a:lnTo>
                    <a:pt x="26838" y="1205"/>
                  </a:lnTo>
                  <a:cubicBezTo>
                    <a:pt x="26893" y="1260"/>
                    <a:pt x="26893" y="1315"/>
                    <a:pt x="26893" y="1315"/>
                  </a:cubicBezTo>
                  <a:lnTo>
                    <a:pt x="26893" y="1315"/>
                  </a:lnTo>
                  <a:cubicBezTo>
                    <a:pt x="26893" y="1315"/>
                    <a:pt x="26893" y="1369"/>
                    <a:pt x="26893" y="1424"/>
                  </a:cubicBezTo>
                  <a:cubicBezTo>
                    <a:pt x="26893" y="1424"/>
                    <a:pt x="26893" y="1424"/>
                    <a:pt x="26893" y="1479"/>
                  </a:cubicBezTo>
                  <a:cubicBezTo>
                    <a:pt x="26893" y="1588"/>
                    <a:pt x="26948" y="1753"/>
                    <a:pt x="27002" y="1972"/>
                  </a:cubicBezTo>
                  <a:cubicBezTo>
                    <a:pt x="27495" y="4929"/>
                    <a:pt x="27934" y="7832"/>
                    <a:pt x="28262" y="10845"/>
                  </a:cubicBezTo>
                  <a:cubicBezTo>
                    <a:pt x="28317" y="10297"/>
                    <a:pt x="28317" y="9749"/>
                    <a:pt x="28372" y="9201"/>
                  </a:cubicBezTo>
                  <a:cubicBezTo>
                    <a:pt x="28426" y="8709"/>
                    <a:pt x="28372" y="8270"/>
                    <a:pt x="28372" y="7777"/>
                  </a:cubicBezTo>
                  <a:cubicBezTo>
                    <a:pt x="28372" y="7449"/>
                    <a:pt x="28372" y="7120"/>
                    <a:pt x="28372" y="6737"/>
                  </a:cubicBezTo>
                  <a:cubicBezTo>
                    <a:pt x="28372" y="5860"/>
                    <a:pt x="28426" y="4820"/>
                    <a:pt x="28810" y="3779"/>
                  </a:cubicBezTo>
                  <a:cubicBezTo>
                    <a:pt x="28865" y="3670"/>
                    <a:pt x="28974" y="3505"/>
                    <a:pt x="29084" y="3341"/>
                  </a:cubicBezTo>
                  <a:cubicBezTo>
                    <a:pt x="29193" y="3177"/>
                    <a:pt x="29467" y="2848"/>
                    <a:pt x="29960" y="2739"/>
                  </a:cubicBezTo>
                  <a:cubicBezTo>
                    <a:pt x="30562" y="2574"/>
                    <a:pt x="31001" y="2848"/>
                    <a:pt x="31220" y="3067"/>
                  </a:cubicBezTo>
                  <a:cubicBezTo>
                    <a:pt x="31439" y="3232"/>
                    <a:pt x="31548" y="3451"/>
                    <a:pt x="31603" y="3560"/>
                  </a:cubicBezTo>
                  <a:cubicBezTo>
                    <a:pt x="31822" y="3944"/>
                    <a:pt x="31932" y="4491"/>
                    <a:pt x="31987" y="4875"/>
                  </a:cubicBezTo>
                  <a:cubicBezTo>
                    <a:pt x="32151" y="5696"/>
                    <a:pt x="32260" y="6737"/>
                    <a:pt x="32315" y="7339"/>
                  </a:cubicBezTo>
                  <a:cubicBezTo>
                    <a:pt x="32315" y="7394"/>
                    <a:pt x="32315" y="7449"/>
                    <a:pt x="32315" y="7504"/>
                  </a:cubicBezTo>
                  <a:cubicBezTo>
                    <a:pt x="32370" y="7613"/>
                    <a:pt x="32370" y="7723"/>
                    <a:pt x="32370" y="7832"/>
                  </a:cubicBezTo>
                  <a:cubicBezTo>
                    <a:pt x="32644" y="10078"/>
                    <a:pt x="32863" y="12323"/>
                    <a:pt x="33246" y="14459"/>
                  </a:cubicBezTo>
                  <a:cubicBezTo>
                    <a:pt x="33356" y="15226"/>
                    <a:pt x="32863" y="15938"/>
                    <a:pt x="32151" y="16048"/>
                  </a:cubicBezTo>
                  <a:cubicBezTo>
                    <a:pt x="31603" y="16157"/>
                    <a:pt x="31110" y="15938"/>
                    <a:pt x="30836" y="15555"/>
                  </a:cubicBezTo>
                  <a:cubicBezTo>
                    <a:pt x="30727" y="18074"/>
                    <a:pt x="30672" y="20539"/>
                    <a:pt x="30617" y="23058"/>
                  </a:cubicBezTo>
                  <a:cubicBezTo>
                    <a:pt x="30617" y="24811"/>
                    <a:pt x="30562" y="26618"/>
                    <a:pt x="30508" y="28426"/>
                  </a:cubicBezTo>
                  <a:cubicBezTo>
                    <a:pt x="30508" y="28535"/>
                    <a:pt x="30508" y="28700"/>
                    <a:pt x="30508" y="28809"/>
                  </a:cubicBezTo>
                  <a:cubicBezTo>
                    <a:pt x="30508" y="28864"/>
                    <a:pt x="30453" y="29083"/>
                    <a:pt x="30398" y="29302"/>
                  </a:cubicBezTo>
                  <a:lnTo>
                    <a:pt x="30398" y="29302"/>
                  </a:lnTo>
                  <a:cubicBezTo>
                    <a:pt x="30343" y="29357"/>
                    <a:pt x="30234" y="29685"/>
                    <a:pt x="29905" y="29904"/>
                  </a:cubicBezTo>
                  <a:cubicBezTo>
                    <a:pt x="29741" y="30069"/>
                    <a:pt x="29467" y="30178"/>
                    <a:pt x="29138" y="30178"/>
                  </a:cubicBezTo>
                  <a:cubicBezTo>
                    <a:pt x="28810" y="30233"/>
                    <a:pt x="28536" y="30124"/>
                    <a:pt x="28372" y="30014"/>
                  </a:cubicBezTo>
                  <a:cubicBezTo>
                    <a:pt x="28043" y="29795"/>
                    <a:pt x="27934" y="29576"/>
                    <a:pt x="27879" y="29521"/>
                  </a:cubicBezTo>
                  <a:cubicBezTo>
                    <a:pt x="27824" y="29412"/>
                    <a:pt x="27769" y="29302"/>
                    <a:pt x="27769" y="29247"/>
                  </a:cubicBezTo>
                  <a:cubicBezTo>
                    <a:pt x="27660" y="29083"/>
                    <a:pt x="27605" y="28864"/>
                    <a:pt x="27605" y="28645"/>
                  </a:cubicBezTo>
                  <a:cubicBezTo>
                    <a:pt x="27550" y="28480"/>
                    <a:pt x="27495" y="28261"/>
                    <a:pt x="27495" y="28042"/>
                  </a:cubicBezTo>
                  <a:cubicBezTo>
                    <a:pt x="27331" y="27111"/>
                    <a:pt x="27167" y="25906"/>
                    <a:pt x="27112" y="25578"/>
                  </a:cubicBezTo>
                  <a:cubicBezTo>
                    <a:pt x="27112" y="25030"/>
                    <a:pt x="27057" y="24537"/>
                    <a:pt x="27057" y="23989"/>
                  </a:cubicBezTo>
                  <a:cubicBezTo>
                    <a:pt x="26893" y="24099"/>
                    <a:pt x="26729" y="24154"/>
                    <a:pt x="26510" y="24208"/>
                  </a:cubicBezTo>
                  <a:cubicBezTo>
                    <a:pt x="25907" y="24318"/>
                    <a:pt x="25469" y="23989"/>
                    <a:pt x="25414" y="23880"/>
                  </a:cubicBezTo>
                  <a:cubicBezTo>
                    <a:pt x="25250" y="23770"/>
                    <a:pt x="25195" y="23661"/>
                    <a:pt x="25140" y="23661"/>
                  </a:cubicBezTo>
                  <a:cubicBezTo>
                    <a:pt x="25140" y="23606"/>
                    <a:pt x="25085" y="23551"/>
                    <a:pt x="25085" y="23496"/>
                  </a:cubicBezTo>
                  <a:cubicBezTo>
                    <a:pt x="25031" y="23442"/>
                    <a:pt x="25031" y="23387"/>
                    <a:pt x="25031" y="23387"/>
                  </a:cubicBezTo>
                  <a:lnTo>
                    <a:pt x="25031" y="23387"/>
                  </a:lnTo>
                  <a:cubicBezTo>
                    <a:pt x="24976" y="23332"/>
                    <a:pt x="24976" y="23277"/>
                    <a:pt x="24976" y="23277"/>
                  </a:cubicBezTo>
                  <a:cubicBezTo>
                    <a:pt x="24976" y="23223"/>
                    <a:pt x="24921" y="23168"/>
                    <a:pt x="24921" y="23168"/>
                  </a:cubicBezTo>
                  <a:cubicBezTo>
                    <a:pt x="24921" y="23058"/>
                    <a:pt x="24866" y="22949"/>
                    <a:pt x="24812" y="22839"/>
                  </a:cubicBezTo>
                  <a:cubicBezTo>
                    <a:pt x="24757" y="22565"/>
                    <a:pt x="24647" y="22237"/>
                    <a:pt x="24538" y="21853"/>
                  </a:cubicBezTo>
                  <a:cubicBezTo>
                    <a:pt x="24428" y="21525"/>
                    <a:pt x="24319" y="21141"/>
                    <a:pt x="24264" y="20867"/>
                  </a:cubicBezTo>
                  <a:cubicBezTo>
                    <a:pt x="24209" y="20594"/>
                    <a:pt x="24100" y="20320"/>
                    <a:pt x="24100" y="20155"/>
                  </a:cubicBezTo>
                  <a:cubicBezTo>
                    <a:pt x="23442" y="16541"/>
                    <a:pt x="22895" y="12926"/>
                    <a:pt x="22566" y="9311"/>
                  </a:cubicBezTo>
                  <a:cubicBezTo>
                    <a:pt x="22402" y="10242"/>
                    <a:pt x="22292" y="11228"/>
                    <a:pt x="22183" y="12323"/>
                  </a:cubicBezTo>
                  <a:cubicBezTo>
                    <a:pt x="22128" y="12597"/>
                    <a:pt x="22128" y="12926"/>
                    <a:pt x="22073" y="13254"/>
                  </a:cubicBezTo>
                  <a:cubicBezTo>
                    <a:pt x="21909" y="14788"/>
                    <a:pt x="21690" y="16486"/>
                    <a:pt x="21197" y="18019"/>
                  </a:cubicBezTo>
                  <a:cubicBezTo>
                    <a:pt x="21142" y="18129"/>
                    <a:pt x="21087" y="18293"/>
                    <a:pt x="20978" y="18458"/>
                  </a:cubicBezTo>
                  <a:cubicBezTo>
                    <a:pt x="20868" y="18622"/>
                    <a:pt x="20594" y="18950"/>
                    <a:pt x="20101" y="19115"/>
                  </a:cubicBezTo>
                  <a:cubicBezTo>
                    <a:pt x="19499" y="19279"/>
                    <a:pt x="19061" y="19005"/>
                    <a:pt x="18787" y="18841"/>
                  </a:cubicBezTo>
                  <a:cubicBezTo>
                    <a:pt x="18568" y="18677"/>
                    <a:pt x="18458" y="18458"/>
                    <a:pt x="18404" y="18348"/>
                  </a:cubicBezTo>
                  <a:cubicBezTo>
                    <a:pt x="18184" y="17965"/>
                    <a:pt x="18075" y="17417"/>
                    <a:pt x="17965" y="17034"/>
                  </a:cubicBezTo>
                  <a:cubicBezTo>
                    <a:pt x="17856" y="16595"/>
                    <a:pt x="17746" y="16157"/>
                    <a:pt x="17692" y="15719"/>
                  </a:cubicBezTo>
                  <a:cubicBezTo>
                    <a:pt x="17692" y="15664"/>
                    <a:pt x="17692" y="15664"/>
                    <a:pt x="17692" y="15610"/>
                  </a:cubicBezTo>
                  <a:cubicBezTo>
                    <a:pt x="17582" y="15171"/>
                    <a:pt x="17527" y="14788"/>
                    <a:pt x="17418" y="14569"/>
                  </a:cubicBezTo>
                  <a:cubicBezTo>
                    <a:pt x="17308" y="14021"/>
                    <a:pt x="16432" y="11337"/>
                    <a:pt x="15446" y="8763"/>
                  </a:cubicBezTo>
                  <a:cubicBezTo>
                    <a:pt x="15117" y="7887"/>
                    <a:pt x="14789" y="7011"/>
                    <a:pt x="14515" y="6299"/>
                  </a:cubicBezTo>
                  <a:cubicBezTo>
                    <a:pt x="14405" y="6627"/>
                    <a:pt x="14351" y="7011"/>
                    <a:pt x="14296" y="7339"/>
                  </a:cubicBezTo>
                  <a:cubicBezTo>
                    <a:pt x="14241" y="7394"/>
                    <a:pt x="14241" y="7449"/>
                    <a:pt x="14241" y="7558"/>
                  </a:cubicBezTo>
                  <a:cubicBezTo>
                    <a:pt x="14186" y="7887"/>
                    <a:pt x="14077" y="8216"/>
                    <a:pt x="14022" y="8489"/>
                  </a:cubicBezTo>
                  <a:cubicBezTo>
                    <a:pt x="13912" y="8928"/>
                    <a:pt x="13803" y="9421"/>
                    <a:pt x="13693" y="10023"/>
                  </a:cubicBezTo>
                  <a:cubicBezTo>
                    <a:pt x="13639" y="10133"/>
                    <a:pt x="13639" y="10297"/>
                    <a:pt x="13584" y="10406"/>
                  </a:cubicBezTo>
                  <a:cubicBezTo>
                    <a:pt x="13529" y="10899"/>
                    <a:pt x="13420" y="11447"/>
                    <a:pt x="13310" y="11940"/>
                  </a:cubicBezTo>
                  <a:cubicBezTo>
                    <a:pt x="12981" y="13254"/>
                    <a:pt x="12598" y="14733"/>
                    <a:pt x="11722" y="15829"/>
                  </a:cubicBezTo>
                  <a:cubicBezTo>
                    <a:pt x="11557" y="16048"/>
                    <a:pt x="11283" y="16322"/>
                    <a:pt x="10791" y="16376"/>
                  </a:cubicBezTo>
                  <a:cubicBezTo>
                    <a:pt x="10298" y="16431"/>
                    <a:pt x="9969" y="16267"/>
                    <a:pt x="9805" y="16157"/>
                  </a:cubicBezTo>
                  <a:cubicBezTo>
                    <a:pt x="9476" y="15938"/>
                    <a:pt x="9312" y="15664"/>
                    <a:pt x="9257" y="15555"/>
                  </a:cubicBezTo>
                  <a:lnTo>
                    <a:pt x="9257" y="15555"/>
                  </a:lnTo>
                  <a:cubicBezTo>
                    <a:pt x="9147" y="15336"/>
                    <a:pt x="9038" y="15007"/>
                    <a:pt x="8928" y="14843"/>
                  </a:cubicBezTo>
                  <a:cubicBezTo>
                    <a:pt x="8874" y="14569"/>
                    <a:pt x="8819" y="14350"/>
                    <a:pt x="8764" y="14186"/>
                  </a:cubicBezTo>
                  <a:cubicBezTo>
                    <a:pt x="8655" y="13912"/>
                    <a:pt x="8655" y="13912"/>
                    <a:pt x="8655" y="13912"/>
                  </a:cubicBezTo>
                  <a:cubicBezTo>
                    <a:pt x="8107" y="12323"/>
                    <a:pt x="7559" y="10680"/>
                    <a:pt x="7066" y="9092"/>
                  </a:cubicBezTo>
                  <a:cubicBezTo>
                    <a:pt x="6902" y="8599"/>
                    <a:pt x="6738" y="8051"/>
                    <a:pt x="6573" y="7558"/>
                  </a:cubicBezTo>
                  <a:close/>
                  <a:moveTo>
                    <a:pt x="24154" y="1698"/>
                  </a:moveTo>
                  <a:lnTo>
                    <a:pt x="24154" y="1698"/>
                  </a:lnTo>
                  <a:close/>
                  <a:moveTo>
                    <a:pt x="22018" y="3998"/>
                  </a:moveTo>
                  <a:cubicBezTo>
                    <a:pt x="22018" y="3998"/>
                    <a:pt x="22018" y="3998"/>
                    <a:pt x="22018" y="3998"/>
                  </a:cubicBezTo>
                  <a:close/>
                  <a:moveTo>
                    <a:pt x="31384" y="4765"/>
                  </a:moveTo>
                  <a:cubicBezTo>
                    <a:pt x="31384" y="4765"/>
                    <a:pt x="31384" y="4765"/>
                    <a:pt x="31384" y="4765"/>
                  </a:cubicBezTo>
                  <a:cubicBezTo>
                    <a:pt x="31384" y="4765"/>
                    <a:pt x="31384" y="4765"/>
                    <a:pt x="31384" y="4765"/>
                  </a:cubicBezTo>
                  <a:close/>
                  <a:moveTo>
                    <a:pt x="27769" y="28535"/>
                  </a:moveTo>
                  <a:cubicBezTo>
                    <a:pt x="27769" y="28535"/>
                    <a:pt x="27769" y="28535"/>
                    <a:pt x="27769" y="28535"/>
                  </a:cubicBezTo>
                  <a:cubicBezTo>
                    <a:pt x="27769" y="28535"/>
                    <a:pt x="27769" y="28535"/>
                    <a:pt x="27769" y="28535"/>
                  </a:cubicBezTo>
                  <a:close/>
                  <a:moveTo>
                    <a:pt x="18568" y="17143"/>
                  </a:moveTo>
                  <a:cubicBezTo>
                    <a:pt x="18568" y="17143"/>
                    <a:pt x="18568" y="17143"/>
                    <a:pt x="18568" y="17143"/>
                  </a:cubicBezTo>
                  <a:cubicBezTo>
                    <a:pt x="18568" y="17143"/>
                    <a:pt x="18568" y="17143"/>
                    <a:pt x="18568" y="17143"/>
                  </a:cubicBezTo>
                  <a:close/>
                  <a:moveTo>
                    <a:pt x="4273" y="8161"/>
                  </a:moveTo>
                  <a:cubicBezTo>
                    <a:pt x="4273" y="8161"/>
                    <a:pt x="4273" y="8161"/>
                    <a:pt x="4273" y="8161"/>
                  </a:cubicBezTo>
                  <a:cubicBezTo>
                    <a:pt x="4273" y="8161"/>
                    <a:pt x="4273" y="8161"/>
                    <a:pt x="4273" y="816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175575" y="1332150"/>
              <a:ext cx="765425" cy="736675"/>
            </a:xfrm>
            <a:custGeom>
              <a:rect b="b" l="l" r="r" t="t"/>
              <a:pathLst>
                <a:path extrusionOk="0" h="29467" w="30617">
                  <a:moveTo>
                    <a:pt x="7778" y="1589"/>
                  </a:moveTo>
                  <a:cubicBezTo>
                    <a:pt x="7997" y="1205"/>
                    <a:pt x="8380" y="877"/>
                    <a:pt x="8819" y="822"/>
                  </a:cubicBezTo>
                  <a:cubicBezTo>
                    <a:pt x="13529" y="165"/>
                    <a:pt x="19773" y="0"/>
                    <a:pt x="24537" y="2574"/>
                  </a:cubicBezTo>
                  <a:cubicBezTo>
                    <a:pt x="27550" y="4218"/>
                    <a:pt x="28481" y="7613"/>
                    <a:pt x="29138" y="9968"/>
                  </a:cubicBezTo>
                  <a:cubicBezTo>
                    <a:pt x="30014" y="13309"/>
                    <a:pt x="30617" y="16212"/>
                    <a:pt x="29302" y="19937"/>
                  </a:cubicBezTo>
                  <a:cubicBezTo>
                    <a:pt x="27769" y="24263"/>
                    <a:pt x="24483" y="26126"/>
                    <a:pt x="20649" y="27495"/>
                  </a:cubicBezTo>
                  <a:cubicBezTo>
                    <a:pt x="19006" y="28042"/>
                    <a:pt x="16815" y="28809"/>
                    <a:pt x="14679" y="29138"/>
                  </a:cubicBezTo>
                  <a:cubicBezTo>
                    <a:pt x="12488" y="29466"/>
                    <a:pt x="10078" y="29412"/>
                    <a:pt x="8052" y="28207"/>
                  </a:cubicBezTo>
                  <a:cubicBezTo>
                    <a:pt x="4546" y="26126"/>
                    <a:pt x="1644" y="23004"/>
                    <a:pt x="658" y="18732"/>
                  </a:cubicBezTo>
                  <a:cubicBezTo>
                    <a:pt x="1" y="15774"/>
                    <a:pt x="1" y="12323"/>
                    <a:pt x="932" y="9202"/>
                  </a:cubicBezTo>
                  <a:cubicBezTo>
                    <a:pt x="1918" y="6080"/>
                    <a:pt x="3889" y="3177"/>
                    <a:pt x="7175" y="1698"/>
                  </a:cubicBezTo>
                  <a:cubicBezTo>
                    <a:pt x="7395" y="1643"/>
                    <a:pt x="7614" y="1589"/>
                    <a:pt x="7778" y="1589"/>
                  </a:cubicBezTo>
                  <a:close/>
                  <a:moveTo>
                    <a:pt x="8983" y="3560"/>
                  </a:moveTo>
                  <a:cubicBezTo>
                    <a:pt x="8873" y="3834"/>
                    <a:pt x="8599" y="4053"/>
                    <a:pt x="8326" y="4218"/>
                  </a:cubicBezTo>
                  <a:cubicBezTo>
                    <a:pt x="5916" y="5313"/>
                    <a:pt x="4382" y="7394"/>
                    <a:pt x="3561" y="10023"/>
                  </a:cubicBezTo>
                  <a:cubicBezTo>
                    <a:pt x="2794" y="12597"/>
                    <a:pt x="2739" y="15610"/>
                    <a:pt x="3342" y="18129"/>
                  </a:cubicBezTo>
                  <a:cubicBezTo>
                    <a:pt x="4108" y="21470"/>
                    <a:pt x="6409" y="24044"/>
                    <a:pt x="9476" y="25852"/>
                  </a:cubicBezTo>
                  <a:cubicBezTo>
                    <a:pt x="10681" y="26618"/>
                    <a:pt x="12324" y="26728"/>
                    <a:pt x="14241" y="26399"/>
                  </a:cubicBezTo>
                  <a:cubicBezTo>
                    <a:pt x="16158" y="26126"/>
                    <a:pt x="18075" y="25468"/>
                    <a:pt x="19718" y="24866"/>
                  </a:cubicBezTo>
                  <a:cubicBezTo>
                    <a:pt x="23278" y="23661"/>
                    <a:pt x="25578" y="22182"/>
                    <a:pt x="26728" y="19005"/>
                  </a:cubicBezTo>
                  <a:cubicBezTo>
                    <a:pt x="27714" y="16157"/>
                    <a:pt x="27331" y="13912"/>
                    <a:pt x="26454" y="10680"/>
                  </a:cubicBezTo>
                  <a:cubicBezTo>
                    <a:pt x="25797" y="8161"/>
                    <a:pt x="25085" y="5970"/>
                    <a:pt x="23223" y="4984"/>
                  </a:cubicBezTo>
                  <a:cubicBezTo>
                    <a:pt x="19280" y="2848"/>
                    <a:pt x="13803" y="2848"/>
                    <a:pt x="9202" y="3506"/>
                  </a:cubicBezTo>
                  <a:cubicBezTo>
                    <a:pt x="9147" y="3560"/>
                    <a:pt x="9092" y="3560"/>
                    <a:pt x="8983" y="356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1190625" y="3480500"/>
              <a:ext cx="1606150" cy="1908750"/>
            </a:xfrm>
            <a:custGeom>
              <a:rect b="b" l="l" r="r" t="t"/>
              <a:pathLst>
                <a:path extrusionOk="0" h="76350" w="64246">
                  <a:moveTo>
                    <a:pt x="63533" y="493"/>
                  </a:moveTo>
                  <a:cubicBezTo>
                    <a:pt x="64136" y="931"/>
                    <a:pt x="64245" y="1808"/>
                    <a:pt x="63807" y="2410"/>
                  </a:cubicBezTo>
                  <a:cubicBezTo>
                    <a:pt x="62657" y="3889"/>
                    <a:pt x="61288" y="5477"/>
                    <a:pt x="59918" y="7120"/>
                  </a:cubicBezTo>
                  <a:cubicBezTo>
                    <a:pt x="59426" y="7723"/>
                    <a:pt x="58933" y="8271"/>
                    <a:pt x="58440" y="8873"/>
                  </a:cubicBezTo>
                  <a:cubicBezTo>
                    <a:pt x="56523" y="11173"/>
                    <a:pt x="54551" y="13583"/>
                    <a:pt x="52798" y="16103"/>
                  </a:cubicBezTo>
                  <a:cubicBezTo>
                    <a:pt x="50827" y="18951"/>
                    <a:pt x="49184" y="21854"/>
                    <a:pt x="48143" y="24756"/>
                  </a:cubicBezTo>
                  <a:cubicBezTo>
                    <a:pt x="49238" y="25140"/>
                    <a:pt x="50224" y="25578"/>
                    <a:pt x="51155" y="26126"/>
                  </a:cubicBezTo>
                  <a:cubicBezTo>
                    <a:pt x="52251" y="26838"/>
                    <a:pt x="53894" y="28481"/>
                    <a:pt x="54715" y="30562"/>
                  </a:cubicBezTo>
                  <a:cubicBezTo>
                    <a:pt x="55153" y="31603"/>
                    <a:pt x="55373" y="32808"/>
                    <a:pt x="55153" y="34067"/>
                  </a:cubicBezTo>
                  <a:cubicBezTo>
                    <a:pt x="54934" y="35382"/>
                    <a:pt x="54222" y="36587"/>
                    <a:pt x="52963" y="37627"/>
                  </a:cubicBezTo>
                  <a:lnTo>
                    <a:pt x="52744" y="37792"/>
                  </a:lnTo>
                  <a:lnTo>
                    <a:pt x="52525" y="37901"/>
                  </a:lnTo>
                  <a:cubicBezTo>
                    <a:pt x="51101" y="38394"/>
                    <a:pt x="49786" y="38394"/>
                    <a:pt x="48636" y="38011"/>
                  </a:cubicBezTo>
                  <a:cubicBezTo>
                    <a:pt x="47486" y="37627"/>
                    <a:pt x="46664" y="36915"/>
                    <a:pt x="46007" y="36149"/>
                  </a:cubicBezTo>
                  <a:cubicBezTo>
                    <a:pt x="44857" y="34615"/>
                    <a:pt x="44364" y="32698"/>
                    <a:pt x="44309" y="31712"/>
                  </a:cubicBezTo>
                  <a:cubicBezTo>
                    <a:pt x="44199" y="30014"/>
                    <a:pt x="44364" y="28316"/>
                    <a:pt x="44747" y="26673"/>
                  </a:cubicBezTo>
                  <a:cubicBezTo>
                    <a:pt x="41844" y="26126"/>
                    <a:pt x="38449" y="26071"/>
                    <a:pt x="34943" y="26399"/>
                  </a:cubicBezTo>
                  <a:cubicBezTo>
                    <a:pt x="29193" y="26892"/>
                    <a:pt x="23551" y="28371"/>
                    <a:pt x="20101" y="29850"/>
                  </a:cubicBezTo>
                  <a:cubicBezTo>
                    <a:pt x="9202" y="34725"/>
                    <a:pt x="2903" y="45898"/>
                    <a:pt x="4272" y="55592"/>
                  </a:cubicBezTo>
                  <a:cubicBezTo>
                    <a:pt x="4984" y="60412"/>
                    <a:pt x="7504" y="64903"/>
                    <a:pt x="12433" y="68189"/>
                  </a:cubicBezTo>
                  <a:cubicBezTo>
                    <a:pt x="17307" y="71475"/>
                    <a:pt x="24701" y="73611"/>
                    <a:pt x="35053" y="73392"/>
                  </a:cubicBezTo>
                  <a:cubicBezTo>
                    <a:pt x="35820" y="73392"/>
                    <a:pt x="36422" y="73995"/>
                    <a:pt x="36422" y="74707"/>
                  </a:cubicBezTo>
                  <a:cubicBezTo>
                    <a:pt x="36477" y="75473"/>
                    <a:pt x="35874" y="76131"/>
                    <a:pt x="35108" y="76131"/>
                  </a:cubicBezTo>
                  <a:cubicBezTo>
                    <a:pt x="24373" y="76350"/>
                    <a:pt x="16376" y="74159"/>
                    <a:pt x="10899" y="70489"/>
                  </a:cubicBezTo>
                  <a:cubicBezTo>
                    <a:pt x="5368" y="66765"/>
                    <a:pt x="2355" y="61562"/>
                    <a:pt x="1589" y="55975"/>
                  </a:cubicBezTo>
                  <a:cubicBezTo>
                    <a:pt x="0" y="44967"/>
                    <a:pt x="7066" y="32643"/>
                    <a:pt x="19005" y="27385"/>
                  </a:cubicBezTo>
                  <a:cubicBezTo>
                    <a:pt x="22730" y="25687"/>
                    <a:pt x="28700" y="24154"/>
                    <a:pt x="34670" y="23661"/>
                  </a:cubicBezTo>
                  <a:cubicBezTo>
                    <a:pt x="38339" y="23332"/>
                    <a:pt x="42118" y="23387"/>
                    <a:pt x="45459" y="24044"/>
                  </a:cubicBezTo>
                  <a:cubicBezTo>
                    <a:pt x="46609" y="20703"/>
                    <a:pt x="48472" y="17527"/>
                    <a:pt x="50553" y="14514"/>
                  </a:cubicBezTo>
                  <a:cubicBezTo>
                    <a:pt x="52415" y="11885"/>
                    <a:pt x="54441" y="9421"/>
                    <a:pt x="56358" y="7066"/>
                  </a:cubicBezTo>
                  <a:cubicBezTo>
                    <a:pt x="56851" y="6518"/>
                    <a:pt x="57344" y="5916"/>
                    <a:pt x="57837" y="5313"/>
                  </a:cubicBezTo>
                  <a:cubicBezTo>
                    <a:pt x="59206" y="3670"/>
                    <a:pt x="60521" y="2136"/>
                    <a:pt x="61616" y="712"/>
                  </a:cubicBezTo>
                  <a:cubicBezTo>
                    <a:pt x="62109" y="110"/>
                    <a:pt x="62931" y="0"/>
                    <a:pt x="63533" y="493"/>
                  </a:cubicBezTo>
                  <a:close/>
                  <a:moveTo>
                    <a:pt x="47376" y="27385"/>
                  </a:moveTo>
                  <a:cubicBezTo>
                    <a:pt x="47102" y="28755"/>
                    <a:pt x="46993" y="30179"/>
                    <a:pt x="47048" y="31548"/>
                  </a:cubicBezTo>
                  <a:cubicBezTo>
                    <a:pt x="47102" y="32096"/>
                    <a:pt x="47431" y="33465"/>
                    <a:pt x="48198" y="34451"/>
                  </a:cubicBezTo>
                  <a:cubicBezTo>
                    <a:pt x="48581" y="34944"/>
                    <a:pt x="48964" y="35272"/>
                    <a:pt x="49512" y="35437"/>
                  </a:cubicBezTo>
                  <a:cubicBezTo>
                    <a:pt x="49950" y="35601"/>
                    <a:pt x="50553" y="35601"/>
                    <a:pt x="51374" y="35382"/>
                  </a:cubicBezTo>
                  <a:cubicBezTo>
                    <a:pt x="52086" y="34779"/>
                    <a:pt x="52360" y="34122"/>
                    <a:pt x="52470" y="33574"/>
                  </a:cubicBezTo>
                  <a:cubicBezTo>
                    <a:pt x="52579" y="32972"/>
                    <a:pt x="52470" y="32260"/>
                    <a:pt x="52196" y="31548"/>
                  </a:cubicBezTo>
                  <a:cubicBezTo>
                    <a:pt x="51593" y="30069"/>
                    <a:pt x="50334" y="28864"/>
                    <a:pt x="49731" y="28481"/>
                  </a:cubicBezTo>
                  <a:cubicBezTo>
                    <a:pt x="49019" y="28043"/>
                    <a:pt x="48252" y="27659"/>
                    <a:pt x="47376" y="2738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2739225" y="3651650"/>
              <a:ext cx="204050" cy="353300"/>
            </a:xfrm>
            <a:custGeom>
              <a:rect b="b" l="l" r="r" t="t"/>
              <a:pathLst>
                <a:path extrusionOk="0" h="14132" w="8162">
                  <a:moveTo>
                    <a:pt x="7176" y="274"/>
                  </a:moveTo>
                  <a:cubicBezTo>
                    <a:pt x="7888" y="603"/>
                    <a:pt x="8162" y="1425"/>
                    <a:pt x="7888" y="2137"/>
                  </a:cubicBezTo>
                  <a:lnTo>
                    <a:pt x="2794" y="13145"/>
                  </a:lnTo>
                  <a:cubicBezTo>
                    <a:pt x="2466" y="13857"/>
                    <a:pt x="1644" y="14131"/>
                    <a:pt x="987" y="13803"/>
                  </a:cubicBezTo>
                  <a:cubicBezTo>
                    <a:pt x="275" y="13474"/>
                    <a:pt x="1" y="12707"/>
                    <a:pt x="330" y="11995"/>
                  </a:cubicBezTo>
                  <a:lnTo>
                    <a:pt x="5368" y="986"/>
                  </a:lnTo>
                  <a:cubicBezTo>
                    <a:pt x="5697" y="274"/>
                    <a:pt x="6519" y="1"/>
                    <a:pt x="7176" y="274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8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Protótipos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9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Conclusão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463800" y="615850"/>
            <a:ext cx="194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3353400" y="1023548"/>
            <a:ext cx="24411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pt-BR" sz="115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 i="0" sz="11500" u="none" cap="none" strike="noStrike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6414125" y="1062700"/>
            <a:ext cx="2047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pt-BR" sz="115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b="1" lang="pt-BR" sz="115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i="0" sz="11500" u="none" cap="none" strike="noStrike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381175" y="1062698"/>
            <a:ext cx="24957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pt-BR" sz="115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0</a:t>
            </a:r>
            <a:r>
              <a:rPr b="1" lang="pt-BR" sz="115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 i="0" sz="11500" u="none" cap="none" strike="noStrike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134400" y="2318075"/>
            <a:ext cx="8875200" cy="1690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680275" y="2409700"/>
            <a:ext cx="1897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Considerações</a:t>
            </a:r>
            <a:endParaRPr sz="1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3515325" y="2409700"/>
            <a:ext cx="1897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1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Dificuldades</a:t>
            </a:r>
            <a:endParaRPr b="1" sz="12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6350400" y="2409700"/>
            <a:ext cx="2166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10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Perspectivas futuras</a:t>
            </a:r>
            <a:endParaRPr sz="10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85C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475525" y="2828350"/>
            <a:ext cx="230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plataforma proposta é, portanto, mais do que um sistema; é a construção de uma ponte estratégica entre o passado, o presente e o futuro da instituição. Para o aluno e egresso, representa uma ferramenta poderosa para desenvolvimento de carreira e networking. Para a Fatec, transforma-se em um canal de inteligência de mercado e fortalecimento de sua marca, ao celebrar e acompanhar as trajetórias de sucesso que aqui se iniciaram.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Concluímos que, ao investir na criação deste ecossistema vivo, a Fatec Sorocaba não está apenas resgatando laços com seu passado. Acima de tudo, está investindo de forma decisiva no futuro e no sucesso de suas próximas gerações de profissionais, consolidando seu legado e sua relevância no cenário tecnológico.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3310575" y="2828350"/>
            <a:ext cx="230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Engajamento Inicial e Adoção:</a:t>
            </a: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maior desafio de qualquer plataforma social é superar o "problema do ovo e da galinha": atrair um número suficiente de usuários para que a rede se torne útil e atrativa para novos membros.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Mapeamento e Privacidade dos Dados (LGPD):</a:t>
            </a: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Obter os dados de contato iniciais de milhares de egressos de forma segura e validada é uma tarefa complexa, exigindo um cuidado rigoroso com a Lei Geral de Proteção de Dados.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Manutenção e Moderação Contínua:</a:t>
            </a: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Garantir a qualidade do conteúdo postado (vagas, discussões) e a sustentabilidade técnica e financeira da plataforma a longo prazo, após a conclusão do projeto acadêmico.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6190175" y="2696100"/>
            <a:ext cx="2495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lançamento da plataforma Alumni é o primeiro passo de uma jornada contínua. As perspectivas futuras se concentram em evoluir o sistema e consolidar a comunidade, incluindo: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Evolução da Plataforma</a:t>
            </a: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Desenvolver um aplicativo mobile (iOS/Android) e implementar funcionalidades avançadas, como um diretório de empresas de egressos e programas de mentoria estruturada.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Inteligência de Dados:</a:t>
            </a: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Criar um painel analítico para a Fatec com insights sobre empregabilidade, principais mercados e tendências de carreira dos formados.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Expansão do Ecossistema:</a:t>
            </a:r>
            <a:r>
              <a:rPr lang="pt-BR" sz="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Lançar módulos para campanhas de doação (fundraising) para projetos da faculdade e organizar eventos de networking de grande porte, transformando a plataforma em um motor de desenvolvimento e retribuição.</a:t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>
            <a:off x="571500" y="1146750"/>
            <a:ext cx="873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10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7" name="Google Shape;77;p17"/>
          <p:cNvCxnSpPr/>
          <p:nvPr/>
        </p:nvCxnSpPr>
        <p:spPr>
          <a:xfrm>
            <a:off x="2293251" y="1545300"/>
            <a:ext cx="62793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2293251" y="3598200"/>
            <a:ext cx="62793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2293251" y="2913900"/>
            <a:ext cx="62793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7"/>
          <p:cNvCxnSpPr/>
          <p:nvPr/>
        </p:nvCxnSpPr>
        <p:spPr>
          <a:xfrm>
            <a:off x="2293251" y="2229600"/>
            <a:ext cx="62793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2293251" y="861000"/>
            <a:ext cx="62793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/>
        </p:nvSpPr>
        <p:spPr>
          <a:xfrm>
            <a:off x="2293250" y="860900"/>
            <a:ext cx="3046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01    Contexto e</a:t>
            </a: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</a:t>
            </a: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293250" y="1545325"/>
            <a:ext cx="285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02    Nossa proposta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293250" y="2229750"/>
            <a:ext cx="3204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03    Elicitação de requisitos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2293250" y="2913975"/>
            <a:ext cx="3306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04    Conceitos e tecnologias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6" name="Google Shape;86;p17"/>
          <p:cNvCxnSpPr/>
          <p:nvPr/>
        </p:nvCxnSpPr>
        <p:spPr>
          <a:xfrm>
            <a:off x="2293251" y="4282500"/>
            <a:ext cx="62793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7"/>
          <p:cNvSpPr txBox="1"/>
          <p:nvPr/>
        </p:nvSpPr>
        <p:spPr>
          <a:xfrm>
            <a:off x="2293250" y="3598350"/>
            <a:ext cx="285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05    Situação atual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715025" y="861000"/>
            <a:ext cx="2991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06    Requisitos funcionais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715024" y="1545375"/>
            <a:ext cx="285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07    Diagrama de classes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715024" y="2229671"/>
            <a:ext cx="285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08    Protótipos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715024" y="2913979"/>
            <a:ext cx="285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D2D2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09    Conclusão</a:t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715024" y="3598281"/>
            <a:ext cx="285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2D2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0" y="0"/>
            <a:ext cx="9144000" cy="5202300"/>
          </a:xfrm>
          <a:prstGeom prst="rect">
            <a:avLst/>
          </a:prstGeom>
          <a:solidFill>
            <a:srgbClr val="525252">
              <a:alpha val="44240"/>
            </a:srgbClr>
          </a:solidFill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5"/>
          <p:cNvGrpSpPr/>
          <p:nvPr/>
        </p:nvGrpSpPr>
        <p:grpSpPr>
          <a:xfrm>
            <a:off x="2286006" y="26"/>
            <a:ext cx="2724123" cy="5143473"/>
            <a:chOff x="3209931" y="26"/>
            <a:chExt cx="2724123" cy="5143473"/>
          </a:xfrm>
        </p:grpSpPr>
        <p:sp>
          <p:nvSpPr>
            <p:cNvPr id="311" name="Google Shape;311;p35"/>
            <p:cNvSpPr/>
            <p:nvPr/>
          </p:nvSpPr>
          <p:spPr>
            <a:xfrm>
              <a:off x="4555514" y="2011084"/>
              <a:ext cx="440762" cy="361572"/>
            </a:xfrm>
            <a:custGeom>
              <a:rect b="b" l="l" r="r" t="t"/>
              <a:pathLst>
                <a:path extrusionOk="0" h="14725" w="17950">
                  <a:moveTo>
                    <a:pt x="11482" y="1"/>
                  </a:moveTo>
                  <a:cubicBezTo>
                    <a:pt x="9059" y="1"/>
                    <a:pt x="7232" y="783"/>
                    <a:pt x="5965" y="2368"/>
                  </a:cubicBezTo>
                  <a:lnTo>
                    <a:pt x="5741" y="392"/>
                  </a:lnTo>
                  <a:lnTo>
                    <a:pt x="0" y="392"/>
                  </a:lnTo>
                  <a:lnTo>
                    <a:pt x="0" y="14725"/>
                  </a:lnTo>
                  <a:lnTo>
                    <a:pt x="6132" y="14725"/>
                  </a:lnTo>
                  <a:lnTo>
                    <a:pt x="6132" y="7083"/>
                  </a:lnTo>
                  <a:cubicBezTo>
                    <a:pt x="6132" y="6468"/>
                    <a:pt x="6263" y="5928"/>
                    <a:pt x="6542" y="5462"/>
                  </a:cubicBezTo>
                  <a:cubicBezTo>
                    <a:pt x="6822" y="5014"/>
                    <a:pt x="7213" y="4697"/>
                    <a:pt x="7698" y="4455"/>
                  </a:cubicBezTo>
                  <a:cubicBezTo>
                    <a:pt x="8183" y="4213"/>
                    <a:pt x="8723" y="4082"/>
                    <a:pt x="9320" y="4082"/>
                  </a:cubicBezTo>
                  <a:cubicBezTo>
                    <a:pt x="10102" y="4082"/>
                    <a:pt x="10717" y="4287"/>
                    <a:pt x="11165" y="4697"/>
                  </a:cubicBezTo>
                  <a:cubicBezTo>
                    <a:pt x="11612" y="5089"/>
                    <a:pt x="11836" y="5648"/>
                    <a:pt x="11836" y="6356"/>
                  </a:cubicBezTo>
                  <a:lnTo>
                    <a:pt x="11836" y="14725"/>
                  </a:lnTo>
                  <a:lnTo>
                    <a:pt x="17949" y="14725"/>
                  </a:lnTo>
                  <a:lnTo>
                    <a:pt x="17949" y="5219"/>
                  </a:lnTo>
                  <a:cubicBezTo>
                    <a:pt x="17949" y="4120"/>
                    <a:pt x="17669" y="3188"/>
                    <a:pt x="17073" y="2405"/>
                  </a:cubicBezTo>
                  <a:cubicBezTo>
                    <a:pt x="16533" y="1603"/>
                    <a:pt x="15750" y="1007"/>
                    <a:pt x="14781" y="616"/>
                  </a:cubicBezTo>
                  <a:cubicBezTo>
                    <a:pt x="13830" y="206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5501076" y="2007892"/>
              <a:ext cx="432536" cy="378491"/>
            </a:xfrm>
            <a:custGeom>
              <a:rect b="b" l="l" r="r" t="t"/>
              <a:pathLst>
                <a:path extrusionOk="0" h="15414" w="17615">
                  <a:moveTo>
                    <a:pt x="8649" y="0"/>
                  </a:moveTo>
                  <a:cubicBezTo>
                    <a:pt x="5891" y="0"/>
                    <a:pt x="3840" y="429"/>
                    <a:pt x="2480" y="1305"/>
                  </a:cubicBezTo>
                  <a:cubicBezTo>
                    <a:pt x="1119" y="2143"/>
                    <a:pt x="448" y="3336"/>
                    <a:pt x="448" y="4846"/>
                  </a:cubicBezTo>
                  <a:cubicBezTo>
                    <a:pt x="448" y="6132"/>
                    <a:pt x="952" y="7139"/>
                    <a:pt x="1939" y="7865"/>
                  </a:cubicBezTo>
                  <a:cubicBezTo>
                    <a:pt x="2964" y="8611"/>
                    <a:pt x="4549" y="9058"/>
                    <a:pt x="6692" y="9263"/>
                  </a:cubicBezTo>
                  <a:lnTo>
                    <a:pt x="9991" y="9580"/>
                  </a:lnTo>
                  <a:cubicBezTo>
                    <a:pt x="10625" y="9617"/>
                    <a:pt x="11109" y="9767"/>
                    <a:pt x="11426" y="9953"/>
                  </a:cubicBezTo>
                  <a:cubicBezTo>
                    <a:pt x="11762" y="10139"/>
                    <a:pt x="11929" y="10419"/>
                    <a:pt x="11929" y="10792"/>
                  </a:cubicBezTo>
                  <a:cubicBezTo>
                    <a:pt x="11929" y="11239"/>
                    <a:pt x="11687" y="11574"/>
                    <a:pt x="11203" y="11817"/>
                  </a:cubicBezTo>
                  <a:cubicBezTo>
                    <a:pt x="10718" y="12040"/>
                    <a:pt x="9991" y="12134"/>
                    <a:pt x="8966" y="12134"/>
                  </a:cubicBezTo>
                  <a:cubicBezTo>
                    <a:pt x="7922" y="12134"/>
                    <a:pt x="7177" y="12003"/>
                    <a:pt x="6692" y="11724"/>
                  </a:cubicBezTo>
                  <a:cubicBezTo>
                    <a:pt x="6226" y="11425"/>
                    <a:pt x="5928" y="10978"/>
                    <a:pt x="5816" y="10382"/>
                  </a:cubicBezTo>
                  <a:lnTo>
                    <a:pt x="1" y="10531"/>
                  </a:lnTo>
                  <a:cubicBezTo>
                    <a:pt x="448" y="13792"/>
                    <a:pt x="3319" y="15414"/>
                    <a:pt x="8705" y="15414"/>
                  </a:cubicBezTo>
                  <a:cubicBezTo>
                    <a:pt x="11594" y="15414"/>
                    <a:pt x="13812" y="15004"/>
                    <a:pt x="15340" y="14165"/>
                  </a:cubicBezTo>
                  <a:cubicBezTo>
                    <a:pt x="16850" y="13326"/>
                    <a:pt x="17614" y="12003"/>
                    <a:pt x="17614" y="10195"/>
                  </a:cubicBezTo>
                  <a:cubicBezTo>
                    <a:pt x="17595" y="7604"/>
                    <a:pt x="15452" y="6095"/>
                    <a:pt x="11147" y="5722"/>
                  </a:cubicBezTo>
                  <a:lnTo>
                    <a:pt x="7941" y="5442"/>
                  </a:lnTo>
                  <a:cubicBezTo>
                    <a:pt x="7214" y="5368"/>
                    <a:pt x="6692" y="5256"/>
                    <a:pt x="6375" y="5088"/>
                  </a:cubicBezTo>
                  <a:cubicBezTo>
                    <a:pt x="6040" y="4883"/>
                    <a:pt x="5853" y="4622"/>
                    <a:pt x="5853" y="4287"/>
                  </a:cubicBezTo>
                  <a:cubicBezTo>
                    <a:pt x="5853" y="3914"/>
                    <a:pt x="6096" y="3635"/>
                    <a:pt x="6524" y="3448"/>
                  </a:cubicBezTo>
                  <a:cubicBezTo>
                    <a:pt x="6990" y="3243"/>
                    <a:pt x="7624" y="3131"/>
                    <a:pt x="8425" y="3131"/>
                  </a:cubicBezTo>
                  <a:cubicBezTo>
                    <a:pt x="9395" y="3131"/>
                    <a:pt x="10103" y="3243"/>
                    <a:pt x="10532" y="3467"/>
                  </a:cubicBezTo>
                  <a:cubicBezTo>
                    <a:pt x="10998" y="3690"/>
                    <a:pt x="11277" y="4063"/>
                    <a:pt x="11370" y="4585"/>
                  </a:cubicBezTo>
                  <a:lnTo>
                    <a:pt x="17036" y="4436"/>
                  </a:lnTo>
                  <a:cubicBezTo>
                    <a:pt x="16775" y="2982"/>
                    <a:pt x="15937" y="1864"/>
                    <a:pt x="14539" y="1137"/>
                  </a:cubicBezTo>
                  <a:cubicBezTo>
                    <a:pt x="13141" y="373"/>
                    <a:pt x="11184" y="0"/>
                    <a:pt x="8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5052556" y="26"/>
              <a:ext cx="475532" cy="2372529"/>
            </a:xfrm>
            <a:custGeom>
              <a:rect b="b" l="l" r="r" t="t"/>
              <a:pathLst>
                <a:path extrusionOk="0" h="96621" w="19366">
                  <a:moveTo>
                    <a:pt x="1" y="0"/>
                  </a:moveTo>
                  <a:lnTo>
                    <a:pt x="1" y="5386"/>
                  </a:lnTo>
                  <a:lnTo>
                    <a:pt x="1" y="8648"/>
                  </a:lnTo>
                  <a:lnTo>
                    <a:pt x="1" y="14221"/>
                  </a:lnTo>
                  <a:lnTo>
                    <a:pt x="1" y="17669"/>
                  </a:lnTo>
                  <a:lnTo>
                    <a:pt x="1" y="23242"/>
                  </a:lnTo>
                  <a:lnTo>
                    <a:pt x="1" y="26522"/>
                  </a:lnTo>
                  <a:lnTo>
                    <a:pt x="1" y="32263"/>
                  </a:lnTo>
                  <a:lnTo>
                    <a:pt x="1" y="35543"/>
                  </a:lnTo>
                  <a:lnTo>
                    <a:pt x="1" y="47192"/>
                  </a:lnTo>
                  <a:lnTo>
                    <a:pt x="1" y="50286"/>
                  </a:lnTo>
                  <a:lnTo>
                    <a:pt x="1" y="62103"/>
                  </a:lnTo>
                  <a:lnTo>
                    <a:pt x="1" y="65215"/>
                  </a:lnTo>
                  <a:lnTo>
                    <a:pt x="1" y="76846"/>
                  </a:lnTo>
                  <a:lnTo>
                    <a:pt x="1" y="80126"/>
                  </a:lnTo>
                  <a:lnTo>
                    <a:pt x="1" y="96621"/>
                  </a:lnTo>
                  <a:lnTo>
                    <a:pt x="6114" y="96621"/>
                  </a:lnTo>
                  <a:lnTo>
                    <a:pt x="6114" y="92148"/>
                  </a:lnTo>
                  <a:lnTo>
                    <a:pt x="7605" y="91048"/>
                  </a:lnTo>
                  <a:lnTo>
                    <a:pt x="8910" y="92763"/>
                  </a:lnTo>
                  <a:lnTo>
                    <a:pt x="11910" y="96621"/>
                  </a:lnTo>
                  <a:lnTo>
                    <a:pt x="19366" y="96621"/>
                  </a:lnTo>
                  <a:lnTo>
                    <a:pt x="11743" y="88066"/>
                  </a:lnTo>
                  <a:lnTo>
                    <a:pt x="18732" y="82307"/>
                  </a:lnTo>
                  <a:lnTo>
                    <a:pt x="11370" y="82307"/>
                  </a:lnTo>
                  <a:lnTo>
                    <a:pt x="8593" y="84730"/>
                  </a:lnTo>
                  <a:lnTo>
                    <a:pt x="6077" y="87115"/>
                  </a:lnTo>
                  <a:lnTo>
                    <a:pt x="6114" y="84114"/>
                  </a:lnTo>
                  <a:lnTo>
                    <a:pt x="6114" y="80126"/>
                  </a:lnTo>
                  <a:lnTo>
                    <a:pt x="6114" y="77405"/>
                  </a:lnTo>
                  <a:lnTo>
                    <a:pt x="7605" y="76305"/>
                  </a:lnTo>
                  <a:lnTo>
                    <a:pt x="8910" y="78020"/>
                  </a:lnTo>
                  <a:lnTo>
                    <a:pt x="10550" y="80126"/>
                  </a:lnTo>
                  <a:lnTo>
                    <a:pt x="17819" y="80126"/>
                  </a:lnTo>
                  <a:lnTo>
                    <a:pt x="11743" y="73323"/>
                  </a:lnTo>
                  <a:lnTo>
                    <a:pt x="18732" y="67564"/>
                  </a:lnTo>
                  <a:lnTo>
                    <a:pt x="11370" y="67564"/>
                  </a:lnTo>
                  <a:lnTo>
                    <a:pt x="8593" y="69987"/>
                  </a:lnTo>
                  <a:lnTo>
                    <a:pt x="6077" y="72372"/>
                  </a:lnTo>
                  <a:lnTo>
                    <a:pt x="6114" y="69353"/>
                  </a:lnTo>
                  <a:lnTo>
                    <a:pt x="6114" y="65215"/>
                  </a:lnTo>
                  <a:lnTo>
                    <a:pt x="6114" y="62494"/>
                  </a:lnTo>
                  <a:lnTo>
                    <a:pt x="7605" y="61376"/>
                  </a:lnTo>
                  <a:lnTo>
                    <a:pt x="8910" y="63091"/>
                  </a:lnTo>
                  <a:lnTo>
                    <a:pt x="10550" y="65215"/>
                  </a:lnTo>
                  <a:lnTo>
                    <a:pt x="17819" y="65215"/>
                  </a:lnTo>
                  <a:lnTo>
                    <a:pt x="11743" y="58394"/>
                  </a:lnTo>
                  <a:lnTo>
                    <a:pt x="18732" y="52634"/>
                  </a:lnTo>
                  <a:lnTo>
                    <a:pt x="11370" y="52634"/>
                  </a:lnTo>
                  <a:lnTo>
                    <a:pt x="8593" y="55057"/>
                  </a:lnTo>
                  <a:lnTo>
                    <a:pt x="6077" y="57462"/>
                  </a:lnTo>
                  <a:lnTo>
                    <a:pt x="6114" y="54442"/>
                  </a:lnTo>
                  <a:lnTo>
                    <a:pt x="6114" y="50286"/>
                  </a:lnTo>
                  <a:lnTo>
                    <a:pt x="6114" y="47565"/>
                  </a:lnTo>
                  <a:lnTo>
                    <a:pt x="7605" y="46465"/>
                  </a:lnTo>
                  <a:lnTo>
                    <a:pt x="8910" y="48180"/>
                  </a:lnTo>
                  <a:lnTo>
                    <a:pt x="10550" y="50286"/>
                  </a:lnTo>
                  <a:lnTo>
                    <a:pt x="17819" y="50286"/>
                  </a:lnTo>
                  <a:lnTo>
                    <a:pt x="11743" y="43483"/>
                  </a:lnTo>
                  <a:lnTo>
                    <a:pt x="18732" y="37724"/>
                  </a:lnTo>
                  <a:lnTo>
                    <a:pt x="11370" y="37724"/>
                  </a:lnTo>
                  <a:lnTo>
                    <a:pt x="8593" y="40147"/>
                  </a:lnTo>
                  <a:lnTo>
                    <a:pt x="6077" y="42533"/>
                  </a:lnTo>
                  <a:lnTo>
                    <a:pt x="6114" y="39513"/>
                  </a:lnTo>
                  <a:lnTo>
                    <a:pt x="6114" y="35543"/>
                  </a:lnTo>
                  <a:lnTo>
                    <a:pt x="12712" y="35543"/>
                  </a:lnTo>
                  <a:lnTo>
                    <a:pt x="11743" y="34462"/>
                  </a:lnTo>
                  <a:lnTo>
                    <a:pt x="18732" y="28703"/>
                  </a:lnTo>
                  <a:lnTo>
                    <a:pt x="11370" y="28703"/>
                  </a:lnTo>
                  <a:lnTo>
                    <a:pt x="8593" y="31126"/>
                  </a:lnTo>
                  <a:lnTo>
                    <a:pt x="6114" y="33456"/>
                  </a:lnTo>
                  <a:lnTo>
                    <a:pt x="6114" y="32263"/>
                  </a:lnTo>
                  <a:lnTo>
                    <a:pt x="6077" y="32263"/>
                  </a:lnTo>
                  <a:lnTo>
                    <a:pt x="6114" y="30492"/>
                  </a:lnTo>
                  <a:lnTo>
                    <a:pt x="6114" y="26522"/>
                  </a:lnTo>
                  <a:lnTo>
                    <a:pt x="12712" y="26522"/>
                  </a:lnTo>
                  <a:lnTo>
                    <a:pt x="11743" y="25441"/>
                  </a:lnTo>
                  <a:lnTo>
                    <a:pt x="18732" y="19682"/>
                  </a:lnTo>
                  <a:lnTo>
                    <a:pt x="11370" y="19682"/>
                  </a:lnTo>
                  <a:lnTo>
                    <a:pt x="8593" y="22105"/>
                  </a:lnTo>
                  <a:lnTo>
                    <a:pt x="6114" y="24435"/>
                  </a:lnTo>
                  <a:lnTo>
                    <a:pt x="6114" y="23242"/>
                  </a:lnTo>
                  <a:lnTo>
                    <a:pt x="6077" y="23242"/>
                  </a:lnTo>
                  <a:lnTo>
                    <a:pt x="6114" y="21471"/>
                  </a:lnTo>
                  <a:lnTo>
                    <a:pt x="6114" y="17669"/>
                  </a:lnTo>
                  <a:lnTo>
                    <a:pt x="12712" y="17669"/>
                  </a:lnTo>
                  <a:lnTo>
                    <a:pt x="11743" y="16588"/>
                  </a:lnTo>
                  <a:lnTo>
                    <a:pt x="18732" y="10829"/>
                  </a:lnTo>
                  <a:lnTo>
                    <a:pt x="11370" y="10829"/>
                  </a:lnTo>
                  <a:lnTo>
                    <a:pt x="8593" y="13252"/>
                  </a:lnTo>
                  <a:lnTo>
                    <a:pt x="6114" y="15600"/>
                  </a:lnTo>
                  <a:lnTo>
                    <a:pt x="6114" y="14221"/>
                  </a:lnTo>
                  <a:lnTo>
                    <a:pt x="6077" y="14221"/>
                  </a:lnTo>
                  <a:lnTo>
                    <a:pt x="6114" y="12637"/>
                  </a:lnTo>
                  <a:lnTo>
                    <a:pt x="6114" y="7250"/>
                  </a:lnTo>
                  <a:lnTo>
                    <a:pt x="6114" y="5386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4041528" y="2008800"/>
              <a:ext cx="469590" cy="378049"/>
            </a:xfrm>
            <a:custGeom>
              <a:rect b="b" l="l" r="r" t="t"/>
              <a:pathLst>
                <a:path extrusionOk="0" h="15396" w="19124">
                  <a:moveTo>
                    <a:pt x="12432" y="8276"/>
                  </a:moveTo>
                  <a:lnTo>
                    <a:pt x="12432" y="9170"/>
                  </a:lnTo>
                  <a:cubicBezTo>
                    <a:pt x="12432" y="9785"/>
                    <a:pt x="12246" y="10326"/>
                    <a:pt x="11855" y="10755"/>
                  </a:cubicBezTo>
                  <a:cubicBezTo>
                    <a:pt x="11445" y="11183"/>
                    <a:pt x="10923" y="11537"/>
                    <a:pt x="10270" y="11780"/>
                  </a:cubicBezTo>
                  <a:cubicBezTo>
                    <a:pt x="9599" y="12022"/>
                    <a:pt x="8854" y="12134"/>
                    <a:pt x="8052" y="12134"/>
                  </a:cubicBezTo>
                  <a:cubicBezTo>
                    <a:pt x="7307" y="12134"/>
                    <a:pt x="6766" y="12022"/>
                    <a:pt x="6431" y="11761"/>
                  </a:cubicBezTo>
                  <a:cubicBezTo>
                    <a:pt x="6077" y="11500"/>
                    <a:pt x="5909" y="11109"/>
                    <a:pt x="5909" y="10587"/>
                  </a:cubicBezTo>
                  <a:cubicBezTo>
                    <a:pt x="5909" y="10251"/>
                    <a:pt x="5984" y="9953"/>
                    <a:pt x="6133" y="9730"/>
                  </a:cubicBezTo>
                  <a:cubicBezTo>
                    <a:pt x="6282" y="9487"/>
                    <a:pt x="6543" y="9301"/>
                    <a:pt x="6934" y="9133"/>
                  </a:cubicBezTo>
                  <a:cubicBezTo>
                    <a:pt x="7307" y="8965"/>
                    <a:pt x="7866" y="8835"/>
                    <a:pt x="8556" y="8779"/>
                  </a:cubicBezTo>
                  <a:lnTo>
                    <a:pt x="12004" y="8350"/>
                  </a:lnTo>
                  <a:lnTo>
                    <a:pt x="12171" y="8350"/>
                  </a:lnTo>
                  <a:cubicBezTo>
                    <a:pt x="12246" y="8332"/>
                    <a:pt x="12339" y="8313"/>
                    <a:pt x="12432" y="8276"/>
                  </a:cubicBezTo>
                  <a:close/>
                  <a:moveTo>
                    <a:pt x="9693" y="0"/>
                  </a:moveTo>
                  <a:cubicBezTo>
                    <a:pt x="7680" y="0"/>
                    <a:pt x="6021" y="187"/>
                    <a:pt x="4772" y="541"/>
                  </a:cubicBezTo>
                  <a:cubicBezTo>
                    <a:pt x="3505" y="914"/>
                    <a:pt x="2573" y="1473"/>
                    <a:pt x="1902" y="2218"/>
                  </a:cubicBezTo>
                  <a:cubicBezTo>
                    <a:pt x="1287" y="2964"/>
                    <a:pt x="877" y="3896"/>
                    <a:pt x="746" y="5033"/>
                  </a:cubicBezTo>
                  <a:lnTo>
                    <a:pt x="6580" y="5256"/>
                  </a:lnTo>
                  <a:cubicBezTo>
                    <a:pt x="6655" y="4436"/>
                    <a:pt x="6953" y="3877"/>
                    <a:pt x="7456" y="3560"/>
                  </a:cubicBezTo>
                  <a:cubicBezTo>
                    <a:pt x="7959" y="3225"/>
                    <a:pt x="8649" y="3057"/>
                    <a:pt x="9581" y="3057"/>
                  </a:cubicBezTo>
                  <a:cubicBezTo>
                    <a:pt x="10569" y="3057"/>
                    <a:pt x="11258" y="3206"/>
                    <a:pt x="11650" y="3504"/>
                  </a:cubicBezTo>
                  <a:cubicBezTo>
                    <a:pt x="12097" y="3784"/>
                    <a:pt x="12302" y="4231"/>
                    <a:pt x="12302" y="4846"/>
                  </a:cubicBezTo>
                  <a:lnTo>
                    <a:pt x="12302" y="5089"/>
                  </a:lnTo>
                  <a:cubicBezTo>
                    <a:pt x="12302" y="5275"/>
                    <a:pt x="12265" y="5405"/>
                    <a:pt x="12190" y="5517"/>
                  </a:cubicBezTo>
                  <a:cubicBezTo>
                    <a:pt x="12134" y="5592"/>
                    <a:pt x="11948" y="5685"/>
                    <a:pt x="11687" y="5760"/>
                  </a:cubicBezTo>
                  <a:cubicBezTo>
                    <a:pt x="11445" y="5815"/>
                    <a:pt x="11072" y="5853"/>
                    <a:pt x="10531" y="5927"/>
                  </a:cubicBezTo>
                  <a:lnTo>
                    <a:pt x="6021" y="6375"/>
                  </a:lnTo>
                  <a:cubicBezTo>
                    <a:pt x="4455" y="6542"/>
                    <a:pt x="3244" y="6822"/>
                    <a:pt x="2368" y="7213"/>
                  </a:cubicBezTo>
                  <a:cubicBezTo>
                    <a:pt x="1492" y="7586"/>
                    <a:pt x="877" y="8089"/>
                    <a:pt x="523" y="8704"/>
                  </a:cubicBezTo>
                  <a:cubicBezTo>
                    <a:pt x="168" y="9319"/>
                    <a:pt x="1" y="10065"/>
                    <a:pt x="1" y="10960"/>
                  </a:cubicBezTo>
                  <a:cubicBezTo>
                    <a:pt x="1" y="12451"/>
                    <a:pt x="523" y="13588"/>
                    <a:pt x="1566" y="14333"/>
                  </a:cubicBezTo>
                  <a:cubicBezTo>
                    <a:pt x="2629" y="15060"/>
                    <a:pt x="4250" y="15396"/>
                    <a:pt x="6468" y="15396"/>
                  </a:cubicBezTo>
                  <a:cubicBezTo>
                    <a:pt x="7866" y="15396"/>
                    <a:pt x="9077" y="15228"/>
                    <a:pt x="10103" y="14892"/>
                  </a:cubicBezTo>
                  <a:cubicBezTo>
                    <a:pt x="11146" y="14594"/>
                    <a:pt x="11985" y="14091"/>
                    <a:pt x="12675" y="13457"/>
                  </a:cubicBezTo>
                  <a:cubicBezTo>
                    <a:pt x="12731" y="13830"/>
                    <a:pt x="12880" y="14315"/>
                    <a:pt x="13047" y="14818"/>
                  </a:cubicBezTo>
                  <a:lnTo>
                    <a:pt x="19123" y="14818"/>
                  </a:lnTo>
                  <a:cubicBezTo>
                    <a:pt x="18658" y="13998"/>
                    <a:pt x="18453" y="12805"/>
                    <a:pt x="18453" y="11202"/>
                  </a:cubicBezTo>
                  <a:lnTo>
                    <a:pt x="18453" y="5517"/>
                  </a:lnTo>
                  <a:lnTo>
                    <a:pt x="18378" y="5517"/>
                  </a:lnTo>
                  <a:cubicBezTo>
                    <a:pt x="18378" y="4306"/>
                    <a:pt x="18098" y="3281"/>
                    <a:pt x="17558" y="2498"/>
                  </a:cubicBezTo>
                  <a:cubicBezTo>
                    <a:pt x="16999" y="1678"/>
                    <a:pt x="16067" y="1044"/>
                    <a:pt x="14799" y="634"/>
                  </a:cubicBezTo>
                  <a:cubicBezTo>
                    <a:pt x="13513" y="205"/>
                    <a:pt x="11817" y="0"/>
                    <a:pt x="9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041528" y="1646768"/>
              <a:ext cx="454955" cy="320836"/>
            </a:xfrm>
            <a:custGeom>
              <a:rect b="b" l="l" r="r" t="t"/>
              <a:pathLst>
                <a:path extrusionOk="0" h="13066" w="18528">
                  <a:moveTo>
                    <a:pt x="12414" y="8276"/>
                  </a:moveTo>
                  <a:lnTo>
                    <a:pt x="12414" y="9152"/>
                  </a:lnTo>
                  <a:cubicBezTo>
                    <a:pt x="12414" y="9767"/>
                    <a:pt x="12209" y="10289"/>
                    <a:pt x="11817" y="10736"/>
                  </a:cubicBezTo>
                  <a:cubicBezTo>
                    <a:pt x="11407" y="11165"/>
                    <a:pt x="10885" y="11519"/>
                    <a:pt x="10233" y="11761"/>
                  </a:cubicBezTo>
                  <a:cubicBezTo>
                    <a:pt x="9581" y="12004"/>
                    <a:pt x="8817" y="12115"/>
                    <a:pt x="8015" y="12115"/>
                  </a:cubicBezTo>
                  <a:cubicBezTo>
                    <a:pt x="7270" y="12115"/>
                    <a:pt x="6748" y="12004"/>
                    <a:pt x="6394" y="11743"/>
                  </a:cubicBezTo>
                  <a:cubicBezTo>
                    <a:pt x="6039" y="11482"/>
                    <a:pt x="5872" y="11090"/>
                    <a:pt x="5872" y="10568"/>
                  </a:cubicBezTo>
                  <a:cubicBezTo>
                    <a:pt x="5909" y="10252"/>
                    <a:pt x="5984" y="9953"/>
                    <a:pt x="6114" y="9730"/>
                  </a:cubicBezTo>
                  <a:cubicBezTo>
                    <a:pt x="6263" y="9487"/>
                    <a:pt x="6524" y="9282"/>
                    <a:pt x="6915" y="9133"/>
                  </a:cubicBezTo>
                  <a:cubicBezTo>
                    <a:pt x="7288" y="8965"/>
                    <a:pt x="7847" y="8835"/>
                    <a:pt x="8556" y="8779"/>
                  </a:cubicBezTo>
                  <a:lnTo>
                    <a:pt x="11985" y="8350"/>
                  </a:lnTo>
                  <a:lnTo>
                    <a:pt x="12171" y="8350"/>
                  </a:lnTo>
                  <a:cubicBezTo>
                    <a:pt x="12227" y="8332"/>
                    <a:pt x="12321" y="8295"/>
                    <a:pt x="12414" y="8276"/>
                  </a:cubicBezTo>
                  <a:close/>
                  <a:moveTo>
                    <a:pt x="9693" y="0"/>
                  </a:moveTo>
                  <a:cubicBezTo>
                    <a:pt x="7680" y="0"/>
                    <a:pt x="6021" y="187"/>
                    <a:pt x="4772" y="541"/>
                  </a:cubicBezTo>
                  <a:cubicBezTo>
                    <a:pt x="3505" y="914"/>
                    <a:pt x="2573" y="1473"/>
                    <a:pt x="1902" y="2218"/>
                  </a:cubicBezTo>
                  <a:cubicBezTo>
                    <a:pt x="1287" y="2964"/>
                    <a:pt x="877" y="3896"/>
                    <a:pt x="746" y="5014"/>
                  </a:cubicBezTo>
                  <a:lnTo>
                    <a:pt x="6580" y="5256"/>
                  </a:lnTo>
                  <a:cubicBezTo>
                    <a:pt x="6655" y="4436"/>
                    <a:pt x="6953" y="3877"/>
                    <a:pt x="7456" y="3542"/>
                  </a:cubicBezTo>
                  <a:cubicBezTo>
                    <a:pt x="7959" y="3225"/>
                    <a:pt x="8649" y="3039"/>
                    <a:pt x="9581" y="3039"/>
                  </a:cubicBezTo>
                  <a:cubicBezTo>
                    <a:pt x="10569" y="3039"/>
                    <a:pt x="11258" y="3206"/>
                    <a:pt x="11650" y="3504"/>
                  </a:cubicBezTo>
                  <a:cubicBezTo>
                    <a:pt x="12097" y="3765"/>
                    <a:pt x="12302" y="4231"/>
                    <a:pt x="12302" y="4846"/>
                  </a:cubicBezTo>
                  <a:lnTo>
                    <a:pt x="12302" y="5089"/>
                  </a:lnTo>
                  <a:cubicBezTo>
                    <a:pt x="12302" y="5256"/>
                    <a:pt x="12265" y="5406"/>
                    <a:pt x="12190" y="5517"/>
                  </a:cubicBezTo>
                  <a:cubicBezTo>
                    <a:pt x="12134" y="5592"/>
                    <a:pt x="11948" y="5685"/>
                    <a:pt x="11687" y="5760"/>
                  </a:cubicBezTo>
                  <a:cubicBezTo>
                    <a:pt x="11445" y="5797"/>
                    <a:pt x="11072" y="5853"/>
                    <a:pt x="10531" y="5927"/>
                  </a:cubicBezTo>
                  <a:lnTo>
                    <a:pt x="6021" y="6375"/>
                  </a:lnTo>
                  <a:cubicBezTo>
                    <a:pt x="4455" y="6524"/>
                    <a:pt x="3244" y="6803"/>
                    <a:pt x="2368" y="7213"/>
                  </a:cubicBezTo>
                  <a:cubicBezTo>
                    <a:pt x="1492" y="7586"/>
                    <a:pt x="877" y="8089"/>
                    <a:pt x="523" y="8705"/>
                  </a:cubicBezTo>
                  <a:cubicBezTo>
                    <a:pt x="168" y="9301"/>
                    <a:pt x="1" y="10047"/>
                    <a:pt x="1" y="10960"/>
                  </a:cubicBezTo>
                  <a:cubicBezTo>
                    <a:pt x="1" y="11780"/>
                    <a:pt x="150" y="12488"/>
                    <a:pt x="467" y="13066"/>
                  </a:cubicBezTo>
                  <a:lnTo>
                    <a:pt x="18527" y="13066"/>
                  </a:lnTo>
                  <a:cubicBezTo>
                    <a:pt x="18434" y="12525"/>
                    <a:pt x="18378" y="11892"/>
                    <a:pt x="18378" y="11202"/>
                  </a:cubicBezTo>
                  <a:lnTo>
                    <a:pt x="18378" y="5517"/>
                  </a:lnTo>
                  <a:cubicBezTo>
                    <a:pt x="18378" y="4287"/>
                    <a:pt x="18098" y="3262"/>
                    <a:pt x="17558" y="2498"/>
                  </a:cubicBezTo>
                  <a:cubicBezTo>
                    <a:pt x="16999" y="1678"/>
                    <a:pt x="16067" y="1044"/>
                    <a:pt x="14799" y="634"/>
                  </a:cubicBezTo>
                  <a:cubicBezTo>
                    <a:pt x="13513" y="205"/>
                    <a:pt x="11817" y="0"/>
                    <a:pt x="9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4555514" y="1649052"/>
              <a:ext cx="440762" cy="318552"/>
            </a:xfrm>
            <a:custGeom>
              <a:rect b="b" l="l" r="r" t="t"/>
              <a:pathLst>
                <a:path extrusionOk="0" h="12973" w="17950">
                  <a:moveTo>
                    <a:pt x="11482" y="1"/>
                  </a:moveTo>
                  <a:cubicBezTo>
                    <a:pt x="9059" y="1"/>
                    <a:pt x="7232" y="783"/>
                    <a:pt x="5965" y="2368"/>
                  </a:cubicBezTo>
                  <a:lnTo>
                    <a:pt x="5741" y="392"/>
                  </a:lnTo>
                  <a:lnTo>
                    <a:pt x="0" y="392"/>
                  </a:lnTo>
                  <a:lnTo>
                    <a:pt x="0" y="12973"/>
                  </a:lnTo>
                  <a:lnTo>
                    <a:pt x="6132" y="12973"/>
                  </a:lnTo>
                  <a:lnTo>
                    <a:pt x="6132" y="7083"/>
                  </a:lnTo>
                  <a:cubicBezTo>
                    <a:pt x="6132" y="6450"/>
                    <a:pt x="6263" y="5928"/>
                    <a:pt x="6542" y="5462"/>
                  </a:cubicBezTo>
                  <a:cubicBezTo>
                    <a:pt x="6822" y="5014"/>
                    <a:pt x="7213" y="4679"/>
                    <a:pt x="7698" y="4437"/>
                  </a:cubicBezTo>
                  <a:cubicBezTo>
                    <a:pt x="8183" y="4194"/>
                    <a:pt x="8723" y="4082"/>
                    <a:pt x="9320" y="4082"/>
                  </a:cubicBezTo>
                  <a:cubicBezTo>
                    <a:pt x="10102" y="4082"/>
                    <a:pt x="10717" y="4287"/>
                    <a:pt x="11165" y="4679"/>
                  </a:cubicBezTo>
                  <a:cubicBezTo>
                    <a:pt x="11612" y="5089"/>
                    <a:pt x="11836" y="5648"/>
                    <a:pt x="11836" y="6356"/>
                  </a:cubicBezTo>
                  <a:lnTo>
                    <a:pt x="11836" y="12973"/>
                  </a:lnTo>
                  <a:lnTo>
                    <a:pt x="17949" y="12973"/>
                  </a:lnTo>
                  <a:lnTo>
                    <a:pt x="17949" y="5219"/>
                  </a:lnTo>
                  <a:cubicBezTo>
                    <a:pt x="17949" y="4120"/>
                    <a:pt x="17669" y="3169"/>
                    <a:pt x="17073" y="2405"/>
                  </a:cubicBezTo>
                  <a:cubicBezTo>
                    <a:pt x="16533" y="1604"/>
                    <a:pt x="15750" y="1007"/>
                    <a:pt x="14781" y="616"/>
                  </a:cubicBezTo>
                  <a:cubicBezTo>
                    <a:pt x="13830" y="206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5501076" y="1645859"/>
              <a:ext cx="432536" cy="321302"/>
            </a:xfrm>
            <a:custGeom>
              <a:rect b="b" l="l" r="r" t="t"/>
              <a:pathLst>
                <a:path extrusionOk="0" h="13085" w="17615">
                  <a:moveTo>
                    <a:pt x="8649" y="0"/>
                  </a:moveTo>
                  <a:cubicBezTo>
                    <a:pt x="5891" y="0"/>
                    <a:pt x="3840" y="429"/>
                    <a:pt x="2480" y="1286"/>
                  </a:cubicBezTo>
                  <a:cubicBezTo>
                    <a:pt x="1119" y="2144"/>
                    <a:pt x="448" y="3318"/>
                    <a:pt x="448" y="4846"/>
                  </a:cubicBezTo>
                  <a:cubicBezTo>
                    <a:pt x="448" y="6132"/>
                    <a:pt x="952" y="7139"/>
                    <a:pt x="1939" y="7866"/>
                  </a:cubicBezTo>
                  <a:cubicBezTo>
                    <a:pt x="2964" y="8592"/>
                    <a:pt x="4549" y="9058"/>
                    <a:pt x="6692" y="9263"/>
                  </a:cubicBezTo>
                  <a:lnTo>
                    <a:pt x="9991" y="9562"/>
                  </a:lnTo>
                  <a:cubicBezTo>
                    <a:pt x="10625" y="9618"/>
                    <a:pt x="11109" y="9767"/>
                    <a:pt x="11426" y="9953"/>
                  </a:cubicBezTo>
                  <a:cubicBezTo>
                    <a:pt x="11762" y="10139"/>
                    <a:pt x="11929" y="10419"/>
                    <a:pt x="11929" y="10792"/>
                  </a:cubicBezTo>
                  <a:cubicBezTo>
                    <a:pt x="11929" y="11239"/>
                    <a:pt x="11687" y="11575"/>
                    <a:pt x="11203" y="11817"/>
                  </a:cubicBezTo>
                  <a:cubicBezTo>
                    <a:pt x="10718" y="12041"/>
                    <a:pt x="9991" y="12134"/>
                    <a:pt x="8966" y="12134"/>
                  </a:cubicBezTo>
                  <a:cubicBezTo>
                    <a:pt x="7922" y="12134"/>
                    <a:pt x="7177" y="12003"/>
                    <a:pt x="6692" y="11724"/>
                  </a:cubicBezTo>
                  <a:cubicBezTo>
                    <a:pt x="6226" y="11425"/>
                    <a:pt x="5928" y="10978"/>
                    <a:pt x="5816" y="10382"/>
                  </a:cubicBezTo>
                  <a:lnTo>
                    <a:pt x="1" y="10531"/>
                  </a:lnTo>
                  <a:cubicBezTo>
                    <a:pt x="150" y="11537"/>
                    <a:pt x="504" y="12395"/>
                    <a:pt x="1119" y="13084"/>
                  </a:cubicBezTo>
                  <a:lnTo>
                    <a:pt x="16645" y="13084"/>
                  </a:lnTo>
                  <a:cubicBezTo>
                    <a:pt x="17279" y="12320"/>
                    <a:pt x="17614" y="11351"/>
                    <a:pt x="17614" y="10195"/>
                  </a:cubicBezTo>
                  <a:cubicBezTo>
                    <a:pt x="17595" y="7586"/>
                    <a:pt x="15452" y="6076"/>
                    <a:pt x="11147" y="5722"/>
                  </a:cubicBezTo>
                  <a:lnTo>
                    <a:pt x="7941" y="5443"/>
                  </a:lnTo>
                  <a:cubicBezTo>
                    <a:pt x="7214" y="5368"/>
                    <a:pt x="6692" y="5256"/>
                    <a:pt x="6375" y="5070"/>
                  </a:cubicBezTo>
                  <a:cubicBezTo>
                    <a:pt x="6040" y="4883"/>
                    <a:pt x="5853" y="4622"/>
                    <a:pt x="5853" y="4287"/>
                  </a:cubicBezTo>
                  <a:cubicBezTo>
                    <a:pt x="5853" y="3914"/>
                    <a:pt x="6096" y="3635"/>
                    <a:pt x="6524" y="3448"/>
                  </a:cubicBezTo>
                  <a:cubicBezTo>
                    <a:pt x="6990" y="3243"/>
                    <a:pt x="7624" y="3131"/>
                    <a:pt x="8425" y="3131"/>
                  </a:cubicBezTo>
                  <a:cubicBezTo>
                    <a:pt x="9395" y="3131"/>
                    <a:pt x="10103" y="3243"/>
                    <a:pt x="10532" y="3467"/>
                  </a:cubicBezTo>
                  <a:cubicBezTo>
                    <a:pt x="10998" y="3691"/>
                    <a:pt x="11277" y="4045"/>
                    <a:pt x="11370" y="4567"/>
                  </a:cubicBezTo>
                  <a:lnTo>
                    <a:pt x="17036" y="4436"/>
                  </a:lnTo>
                  <a:cubicBezTo>
                    <a:pt x="16775" y="2982"/>
                    <a:pt x="15937" y="1864"/>
                    <a:pt x="14539" y="1137"/>
                  </a:cubicBezTo>
                  <a:cubicBezTo>
                    <a:pt x="13141" y="373"/>
                    <a:pt x="11184" y="0"/>
                    <a:pt x="8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501076" y="1279235"/>
              <a:ext cx="432536" cy="321769"/>
            </a:xfrm>
            <a:custGeom>
              <a:rect b="b" l="l" r="r" t="t"/>
              <a:pathLst>
                <a:path extrusionOk="0" h="13104" w="17615">
                  <a:moveTo>
                    <a:pt x="8649" y="1"/>
                  </a:moveTo>
                  <a:cubicBezTo>
                    <a:pt x="5891" y="1"/>
                    <a:pt x="3840" y="430"/>
                    <a:pt x="2480" y="1306"/>
                  </a:cubicBezTo>
                  <a:cubicBezTo>
                    <a:pt x="1119" y="2163"/>
                    <a:pt x="448" y="3337"/>
                    <a:pt x="448" y="4866"/>
                  </a:cubicBezTo>
                  <a:cubicBezTo>
                    <a:pt x="448" y="6152"/>
                    <a:pt x="952" y="7158"/>
                    <a:pt x="1939" y="7885"/>
                  </a:cubicBezTo>
                  <a:cubicBezTo>
                    <a:pt x="2964" y="8612"/>
                    <a:pt x="4549" y="9059"/>
                    <a:pt x="6692" y="9264"/>
                  </a:cubicBezTo>
                  <a:lnTo>
                    <a:pt x="9991" y="9581"/>
                  </a:lnTo>
                  <a:cubicBezTo>
                    <a:pt x="10625" y="9637"/>
                    <a:pt x="11109" y="9767"/>
                    <a:pt x="11426" y="9954"/>
                  </a:cubicBezTo>
                  <a:cubicBezTo>
                    <a:pt x="11762" y="10159"/>
                    <a:pt x="11929" y="10438"/>
                    <a:pt x="11929" y="10793"/>
                  </a:cubicBezTo>
                  <a:cubicBezTo>
                    <a:pt x="11929" y="11240"/>
                    <a:pt x="11687" y="11575"/>
                    <a:pt x="11203" y="11818"/>
                  </a:cubicBezTo>
                  <a:cubicBezTo>
                    <a:pt x="10718" y="12041"/>
                    <a:pt x="9991" y="12153"/>
                    <a:pt x="8966" y="12153"/>
                  </a:cubicBezTo>
                  <a:cubicBezTo>
                    <a:pt x="7922" y="12153"/>
                    <a:pt x="7177" y="12004"/>
                    <a:pt x="6692" y="11724"/>
                  </a:cubicBezTo>
                  <a:cubicBezTo>
                    <a:pt x="6226" y="11445"/>
                    <a:pt x="5928" y="10979"/>
                    <a:pt x="5816" y="10401"/>
                  </a:cubicBezTo>
                  <a:lnTo>
                    <a:pt x="1" y="10532"/>
                  </a:lnTo>
                  <a:cubicBezTo>
                    <a:pt x="150" y="11538"/>
                    <a:pt x="504" y="12414"/>
                    <a:pt x="1119" y="13104"/>
                  </a:cubicBezTo>
                  <a:lnTo>
                    <a:pt x="16645" y="13104"/>
                  </a:lnTo>
                  <a:cubicBezTo>
                    <a:pt x="17279" y="12339"/>
                    <a:pt x="17614" y="11370"/>
                    <a:pt x="17614" y="10196"/>
                  </a:cubicBezTo>
                  <a:cubicBezTo>
                    <a:pt x="17595" y="7605"/>
                    <a:pt x="15452" y="6096"/>
                    <a:pt x="11147" y="5723"/>
                  </a:cubicBezTo>
                  <a:lnTo>
                    <a:pt x="7941" y="5443"/>
                  </a:lnTo>
                  <a:cubicBezTo>
                    <a:pt x="7214" y="5387"/>
                    <a:pt x="6692" y="5257"/>
                    <a:pt x="6375" y="5089"/>
                  </a:cubicBezTo>
                  <a:cubicBezTo>
                    <a:pt x="6040" y="4903"/>
                    <a:pt x="5853" y="4642"/>
                    <a:pt x="5853" y="4288"/>
                  </a:cubicBezTo>
                  <a:cubicBezTo>
                    <a:pt x="5853" y="3934"/>
                    <a:pt x="6096" y="3654"/>
                    <a:pt x="6524" y="3449"/>
                  </a:cubicBezTo>
                  <a:cubicBezTo>
                    <a:pt x="6990" y="3244"/>
                    <a:pt x="7624" y="3151"/>
                    <a:pt x="8425" y="3151"/>
                  </a:cubicBezTo>
                  <a:cubicBezTo>
                    <a:pt x="9395" y="3151"/>
                    <a:pt x="10103" y="3244"/>
                    <a:pt x="10532" y="3468"/>
                  </a:cubicBezTo>
                  <a:cubicBezTo>
                    <a:pt x="10998" y="3691"/>
                    <a:pt x="11277" y="4064"/>
                    <a:pt x="11370" y="4586"/>
                  </a:cubicBezTo>
                  <a:lnTo>
                    <a:pt x="17036" y="4437"/>
                  </a:lnTo>
                  <a:cubicBezTo>
                    <a:pt x="16775" y="2983"/>
                    <a:pt x="15937" y="1883"/>
                    <a:pt x="14539" y="1157"/>
                  </a:cubicBezTo>
                  <a:cubicBezTo>
                    <a:pt x="13141" y="392"/>
                    <a:pt x="11184" y="1"/>
                    <a:pt x="8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555514" y="1282918"/>
              <a:ext cx="440762" cy="318552"/>
            </a:xfrm>
            <a:custGeom>
              <a:rect b="b" l="l" r="r" t="t"/>
              <a:pathLst>
                <a:path extrusionOk="0" h="12973" w="17950">
                  <a:moveTo>
                    <a:pt x="11482" y="0"/>
                  </a:moveTo>
                  <a:cubicBezTo>
                    <a:pt x="9059" y="0"/>
                    <a:pt x="7232" y="783"/>
                    <a:pt x="5965" y="2348"/>
                  </a:cubicBezTo>
                  <a:lnTo>
                    <a:pt x="5741" y="373"/>
                  </a:lnTo>
                  <a:lnTo>
                    <a:pt x="0" y="373"/>
                  </a:lnTo>
                  <a:lnTo>
                    <a:pt x="0" y="12972"/>
                  </a:lnTo>
                  <a:lnTo>
                    <a:pt x="6132" y="12972"/>
                  </a:lnTo>
                  <a:lnTo>
                    <a:pt x="6132" y="7064"/>
                  </a:lnTo>
                  <a:cubicBezTo>
                    <a:pt x="6132" y="6449"/>
                    <a:pt x="6263" y="5908"/>
                    <a:pt x="6542" y="5461"/>
                  </a:cubicBezTo>
                  <a:cubicBezTo>
                    <a:pt x="6822" y="5014"/>
                    <a:pt x="7213" y="4678"/>
                    <a:pt x="7698" y="4436"/>
                  </a:cubicBezTo>
                  <a:cubicBezTo>
                    <a:pt x="8183" y="4194"/>
                    <a:pt x="8723" y="4063"/>
                    <a:pt x="9320" y="4063"/>
                  </a:cubicBezTo>
                  <a:cubicBezTo>
                    <a:pt x="10102" y="4063"/>
                    <a:pt x="10717" y="4287"/>
                    <a:pt x="11165" y="4678"/>
                  </a:cubicBezTo>
                  <a:cubicBezTo>
                    <a:pt x="11612" y="5070"/>
                    <a:pt x="11836" y="5629"/>
                    <a:pt x="11836" y="6337"/>
                  </a:cubicBezTo>
                  <a:lnTo>
                    <a:pt x="11836" y="12972"/>
                  </a:lnTo>
                  <a:lnTo>
                    <a:pt x="17949" y="12972"/>
                  </a:lnTo>
                  <a:lnTo>
                    <a:pt x="17949" y="5219"/>
                  </a:lnTo>
                  <a:cubicBezTo>
                    <a:pt x="17949" y="4100"/>
                    <a:pt x="17669" y="3169"/>
                    <a:pt x="17073" y="2386"/>
                  </a:cubicBezTo>
                  <a:cubicBezTo>
                    <a:pt x="16533" y="1584"/>
                    <a:pt x="15750" y="1007"/>
                    <a:pt x="14781" y="596"/>
                  </a:cubicBezTo>
                  <a:cubicBezTo>
                    <a:pt x="13830" y="205"/>
                    <a:pt x="12712" y="0"/>
                    <a:pt x="11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041528" y="1280168"/>
              <a:ext cx="454955" cy="321302"/>
            </a:xfrm>
            <a:custGeom>
              <a:rect b="b" l="l" r="r" t="t"/>
              <a:pathLst>
                <a:path extrusionOk="0" h="13085" w="18528">
                  <a:moveTo>
                    <a:pt x="12414" y="8276"/>
                  </a:moveTo>
                  <a:lnTo>
                    <a:pt x="12414" y="9170"/>
                  </a:lnTo>
                  <a:cubicBezTo>
                    <a:pt x="12414" y="9767"/>
                    <a:pt x="12209" y="10307"/>
                    <a:pt x="11817" y="10736"/>
                  </a:cubicBezTo>
                  <a:cubicBezTo>
                    <a:pt x="11426" y="11183"/>
                    <a:pt x="10885" y="11519"/>
                    <a:pt x="10233" y="11761"/>
                  </a:cubicBezTo>
                  <a:cubicBezTo>
                    <a:pt x="9581" y="12003"/>
                    <a:pt x="8817" y="12134"/>
                    <a:pt x="8015" y="12134"/>
                  </a:cubicBezTo>
                  <a:cubicBezTo>
                    <a:pt x="7270" y="12134"/>
                    <a:pt x="6748" y="12003"/>
                    <a:pt x="6394" y="11742"/>
                  </a:cubicBezTo>
                  <a:cubicBezTo>
                    <a:pt x="6039" y="11481"/>
                    <a:pt x="5872" y="11109"/>
                    <a:pt x="5872" y="10587"/>
                  </a:cubicBezTo>
                  <a:cubicBezTo>
                    <a:pt x="5909" y="10251"/>
                    <a:pt x="5984" y="9953"/>
                    <a:pt x="6114" y="9729"/>
                  </a:cubicBezTo>
                  <a:cubicBezTo>
                    <a:pt x="6263" y="9487"/>
                    <a:pt x="6524" y="9301"/>
                    <a:pt x="6915" y="9152"/>
                  </a:cubicBezTo>
                  <a:cubicBezTo>
                    <a:pt x="7288" y="8965"/>
                    <a:pt x="7847" y="8853"/>
                    <a:pt x="8556" y="8779"/>
                  </a:cubicBezTo>
                  <a:lnTo>
                    <a:pt x="11985" y="8369"/>
                  </a:lnTo>
                  <a:lnTo>
                    <a:pt x="12171" y="8369"/>
                  </a:lnTo>
                  <a:cubicBezTo>
                    <a:pt x="12227" y="8350"/>
                    <a:pt x="12321" y="8313"/>
                    <a:pt x="12414" y="8276"/>
                  </a:cubicBezTo>
                  <a:close/>
                  <a:moveTo>
                    <a:pt x="9693" y="0"/>
                  </a:moveTo>
                  <a:cubicBezTo>
                    <a:pt x="7680" y="0"/>
                    <a:pt x="6021" y="187"/>
                    <a:pt x="4772" y="559"/>
                  </a:cubicBezTo>
                  <a:cubicBezTo>
                    <a:pt x="3505" y="914"/>
                    <a:pt x="2573" y="1473"/>
                    <a:pt x="1902" y="2218"/>
                  </a:cubicBezTo>
                  <a:cubicBezTo>
                    <a:pt x="1287" y="2964"/>
                    <a:pt x="877" y="3896"/>
                    <a:pt x="746" y="5033"/>
                  </a:cubicBezTo>
                  <a:lnTo>
                    <a:pt x="6580" y="5256"/>
                  </a:lnTo>
                  <a:cubicBezTo>
                    <a:pt x="6655" y="4436"/>
                    <a:pt x="6953" y="3896"/>
                    <a:pt x="7456" y="3560"/>
                  </a:cubicBezTo>
                  <a:cubicBezTo>
                    <a:pt x="7959" y="3225"/>
                    <a:pt x="8649" y="3057"/>
                    <a:pt x="9581" y="3057"/>
                  </a:cubicBezTo>
                  <a:cubicBezTo>
                    <a:pt x="10569" y="3057"/>
                    <a:pt x="11258" y="3206"/>
                    <a:pt x="11650" y="3504"/>
                  </a:cubicBezTo>
                  <a:cubicBezTo>
                    <a:pt x="12097" y="3784"/>
                    <a:pt x="12302" y="4231"/>
                    <a:pt x="12302" y="4865"/>
                  </a:cubicBezTo>
                  <a:lnTo>
                    <a:pt x="12302" y="5107"/>
                  </a:lnTo>
                  <a:cubicBezTo>
                    <a:pt x="12302" y="5275"/>
                    <a:pt x="12265" y="5405"/>
                    <a:pt x="12190" y="5517"/>
                  </a:cubicBezTo>
                  <a:cubicBezTo>
                    <a:pt x="12134" y="5610"/>
                    <a:pt x="11948" y="5685"/>
                    <a:pt x="11687" y="5759"/>
                  </a:cubicBezTo>
                  <a:cubicBezTo>
                    <a:pt x="11445" y="5815"/>
                    <a:pt x="11072" y="5871"/>
                    <a:pt x="10531" y="5927"/>
                  </a:cubicBezTo>
                  <a:lnTo>
                    <a:pt x="6021" y="6393"/>
                  </a:lnTo>
                  <a:cubicBezTo>
                    <a:pt x="4455" y="6542"/>
                    <a:pt x="3244" y="6822"/>
                    <a:pt x="2368" y="7213"/>
                  </a:cubicBezTo>
                  <a:cubicBezTo>
                    <a:pt x="1492" y="7605"/>
                    <a:pt x="877" y="8108"/>
                    <a:pt x="523" y="8704"/>
                  </a:cubicBezTo>
                  <a:cubicBezTo>
                    <a:pt x="168" y="9319"/>
                    <a:pt x="1" y="10065"/>
                    <a:pt x="1" y="10960"/>
                  </a:cubicBezTo>
                  <a:cubicBezTo>
                    <a:pt x="1" y="11780"/>
                    <a:pt x="150" y="12488"/>
                    <a:pt x="467" y="13084"/>
                  </a:cubicBezTo>
                  <a:lnTo>
                    <a:pt x="18527" y="13084"/>
                  </a:lnTo>
                  <a:cubicBezTo>
                    <a:pt x="18434" y="12525"/>
                    <a:pt x="18378" y="11910"/>
                    <a:pt x="18378" y="11202"/>
                  </a:cubicBezTo>
                  <a:lnTo>
                    <a:pt x="18378" y="5517"/>
                  </a:lnTo>
                  <a:cubicBezTo>
                    <a:pt x="18378" y="4306"/>
                    <a:pt x="18098" y="3281"/>
                    <a:pt x="17558" y="2498"/>
                  </a:cubicBezTo>
                  <a:cubicBezTo>
                    <a:pt x="16999" y="1678"/>
                    <a:pt x="16067" y="1063"/>
                    <a:pt x="14799" y="634"/>
                  </a:cubicBezTo>
                  <a:cubicBezTo>
                    <a:pt x="13513" y="205"/>
                    <a:pt x="11817" y="0"/>
                    <a:pt x="9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4555514" y="916293"/>
              <a:ext cx="440762" cy="318577"/>
            </a:xfrm>
            <a:custGeom>
              <a:rect b="b" l="l" r="r" t="t"/>
              <a:pathLst>
                <a:path extrusionOk="0" h="12974" w="17950">
                  <a:moveTo>
                    <a:pt x="11482" y="1"/>
                  </a:moveTo>
                  <a:cubicBezTo>
                    <a:pt x="9059" y="1"/>
                    <a:pt x="7232" y="784"/>
                    <a:pt x="5965" y="2368"/>
                  </a:cubicBezTo>
                  <a:lnTo>
                    <a:pt x="5741" y="392"/>
                  </a:lnTo>
                  <a:lnTo>
                    <a:pt x="0" y="392"/>
                  </a:lnTo>
                  <a:lnTo>
                    <a:pt x="0" y="12973"/>
                  </a:lnTo>
                  <a:lnTo>
                    <a:pt x="6132" y="12973"/>
                  </a:lnTo>
                  <a:lnTo>
                    <a:pt x="6132" y="7083"/>
                  </a:lnTo>
                  <a:cubicBezTo>
                    <a:pt x="6132" y="6450"/>
                    <a:pt x="6263" y="5928"/>
                    <a:pt x="6542" y="5462"/>
                  </a:cubicBezTo>
                  <a:cubicBezTo>
                    <a:pt x="6822" y="5014"/>
                    <a:pt x="7213" y="4679"/>
                    <a:pt x="7698" y="4437"/>
                  </a:cubicBezTo>
                  <a:cubicBezTo>
                    <a:pt x="8183" y="4194"/>
                    <a:pt x="8723" y="4083"/>
                    <a:pt x="9320" y="4083"/>
                  </a:cubicBezTo>
                  <a:cubicBezTo>
                    <a:pt x="10102" y="4083"/>
                    <a:pt x="10717" y="4288"/>
                    <a:pt x="11165" y="4679"/>
                  </a:cubicBezTo>
                  <a:cubicBezTo>
                    <a:pt x="11612" y="5089"/>
                    <a:pt x="11836" y="5648"/>
                    <a:pt x="11836" y="6356"/>
                  </a:cubicBezTo>
                  <a:lnTo>
                    <a:pt x="11836" y="12973"/>
                  </a:lnTo>
                  <a:lnTo>
                    <a:pt x="17949" y="12973"/>
                  </a:lnTo>
                  <a:lnTo>
                    <a:pt x="17949" y="5220"/>
                  </a:lnTo>
                  <a:cubicBezTo>
                    <a:pt x="17949" y="4120"/>
                    <a:pt x="17669" y="3169"/>
                    <a:pt x="17073" y="2405"/>
                  </a:cubicBezTo>
                  <a:cubicBezTo>
                    <a:pt x="16533" y="1604"/>
                    <a:pt x="15750" y="1007"/>
                    <a:pt x="14781" y="616"/>
                  </a:cubicBezTo>
                  <a:cubicBezTo>
                    <a:pt x="13830" y="206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5501076" y="913101"/>
              <a:ext cx="432536" cy="321769"/>
            </a:xfrm>
            <a:custGeom>
              <a:rect b="b" l="l" r="r" t="t"/>
              <a:pathLst>
                <a:path extrusionOk="0" h="13104" w="17615">
                  <a:moveTo>
                    <a:pt x="8668" y="0"/>
                  </a:moveTo>
                  <a:cubicBezTo>
                    <a:pt x="5909" y="0"/>
                    <a:pt x="3859" y="429"/>
                    <a:pt x="2499" y="1305"/>
                  </a:cubicBezTo>
                  <a:cubicBezTo>
                    <a:pt x="1138" y="2144"/>
                    <a:pt x="448" y="3318"/>
                    <a:pt x="448" y="4846"/>
                  </a:cubicBezTo>
                  <a:cubicBezTo>
                    <a:pt x="448" y="6132"/>
                    <a:pt x="970" y="7139"/>
                    <a:pt x="1958" y="7866"/>
                  </a:cubicBezTo>
                  <a:cubicBezTo>
                    <a:pt x="2983" y="8593"/>
                    <a:pt x="4567" y="9059"/>
                    <a:pt x="6711" y="9264"/>
                  </a:cubicBezTo>
                  <a:lnTo>
                    <a:pt x="9991" y="9580"/>
                  </a:lnTo>
                  <a:cubicBezTo>
                    <a:pt x="10643" y="9618"/>
                    <a:pt x="11128" y="9767"/>
                    <a:pt x="11445" y="9953"/>
                  </a:cubicBezTo>
                  <a:cubicBezTo>
                    <a:pt x="11780" y="10140"/>
                    <a:pt x="11948" y="10419"/>
                    <a:pt x="11948" y="10792"/>
                  </a:cubicBezTo>
                  <a:cubicBezTo>
                    <a:pt x="11929" y="11239"/>
                    <a:pt x="11687" y="11575"/>
                    <a:pt x="11203" y="11836"/>
                  </a:cubicBezTo>
                  <a:cubicBezTo>
                    <a:pt x="10718" y="12059"/>
                    <a:pt x="9991" y="12152"/>
                    <a:pt x="8966" y="12152"/>
                  </a:cubicBezTo>
                  <a:cubicBezTo>
                    <a:pt x="7922" y="12152"/>
                    <a:pt x="7177" y="12022"/>
                    <a:pt x="6692" y="11742"/>
                  </a:cubicBezTo>
                  <a:cubicBezTo>
                    <a:pt x="6226" y="11444"/>
                    <a:pt x="5928" y="10997"/>
                    <a:pt x="5816" y="10400"/>
                  </a:cubicBezTo>
                  <a:lnTo>
                    <a:pt x="1" y="10550"/>
                  </a:lnTo>
                  <a:cubicBezTo>
                    <a:pt x="150" y="11556"/>
                    <a:pt x="504" y="12413"/>
                    <a:pt x="1119" y="13103"/>
                  </a:cubicBezTo>
                  <a:lnTo>
                    <a:pt x="16645" y="13103"/>
                  </a:lnTo>
                  <a:cubicBezTo>
                    <a:pt x="17279" y="12339"/>
                    <a:pt x="17614" y="11370"/>
                    <a:pt x="17614" y="10214"/>
                  </a:cubicBezTo>
                  <a:cubicBezTo>
                    <a:pt x="17614" y="7586"/>
                    <a:pt x="15452" y="6076"/>
                    <a:pt x="11165" y="5722"/>
                  </a:cubicBezTo>
                  <a:lnTo>
                    <a:pt x="7960" y="5443"/>
                  </a:lnTo>
                  <a:cubicBezTo>
                    <a:pt x="7233" y="5368"/>
                    <a:pt x="6711" y="5256"/>
                    <a:pt x="6375" y="5070"/>
                  </a:cubicBezTo>
                  <a:cubicBezTo>
                    <a:pt x="6058" y="4884"/>
                    <a:pt x="5872" y="4623"/>
                    <a:pt x="5872" y="4287"/>
                  </a:cubicBezTo>
                  <a:cubicBezTo>
                    <a:pt x="5872" y="3914"/>
                    <a:pt x="6114" y="3635"/>
                    <a:pt x="6543" y="3448"/>
                  </a:cubicBezTo>
                  <a:cubicBezTo>
                    <a:pt x="7009" y="3243"/>
                    <a:pt x="7643" y="3132"/>
                    <a:pt x="8444" y="3132"/>
                  </a:cubicBezTo>
                  <a:cubicBezTo>
                    <a:pt x="9413" y="3132"/>
                    <a:pt x="10122" y="3243"/>
                    <a:pt x="10550" y="3467"/>
                  </a:cubicBezTo>
                  <a:cubicBezTo>
                    <a:pt x="11016" y="3691"/>
                    <a:pt x="11277" y="4063"/>
                    <a:pt x="11389" y="4567"/>
                  </a:cubicBezTo>
                  <a:lnTo>
                    <a:pt x="17055" y="4436"/>
                  </a:lnTo>
                  <a:cubicBezTo>
                    <a:pt x="16794" y="2982"/>
                    <a:pt x="15955" y="1864"/>
                    <a:pt x="14557" y="1137"/>
                  </a:cubicBezTo>
                  <a:cubicBezTo>
                    <a:pt x="13160" y="373"/>
                    <a:pt x="11203" y="0"/>
                    <a:pt x="8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4041528" y="914010"/>
              <a:ext cx="454955" cy="320860"/>
            </a:xfrm>
            <a:custGeom>
              <a:rect b="b" l="l" r="r" t="t"/>
              <a:pathLst>
                <a:path extrusionOk="0" h="13067" w="18528">
                  <a:moveTo>
                    <a:pt x="12414" y="8276"/>
                  </a:moveTo>
                  <a:lnTo>
                    <a:pt x="12414" y="9152"/>
                  </a:lnTo>
                  <a:cubicBezTo>
                    <a:pt x="12414" y="9767"/>
                    <a:pt x="12209" y="10289"/>
                    <a:pt x="11817" y="10736"/>
                  </a:cubicBezTo>
                  <a:cubicBezTo>
                    <a:pt x="11426" y="11184"/>
                    <a:pt x="10885" y="11519"/>
                    <a:pt x="10233" y="11761"/>
                  </a:cubicBezTo>
                  <a:cubicBezTo>
                    <a:pt x="9581" y="12004"/>
                    <a:pt x="8817" y="12115"/>
                    <a:pt x="8015" y="12115"/>
                  </a:cubicBezTo>
                  <a:cubicBezTo>
                    <a:pt x="7270" y="12115"/>
                    <a:pt x="6748" y="12004"/>
                    <a:pt x="6394" y="11743"/>
                  </a:cubicBezTo>
                  <a:cubicBezTo>
                    <a:pt x="6039" y="11482"/>
                    <a:pt x="5872" y="11090"/>
                    <a:pt x="5872" y="10569"/>
                  </a:cubicBezTo>
                  <a:cubicBezTo>
                    <a:pt x="5909" y="10252"/>
                    <a:pt x="5984" y="9953"/>
                    <a:pt x="6114" y="9730"/>
                  </a:cubicBezTo>
                  <a:cubicBezTo>
                    <a:pt x="6263" y="9487"/>
                    <a:pt x="6524" y="9282"/>
                    <a:pt x="6915" y="9133"/>
                  </a:cubicBezTo>
                  <a:cubicBezTo>
                    <a:pt x="7288" y="8966"/>
                    <a:pt x="7847" y="8835"/>
                    <a:pt x="8556" y="8779"/>
                  </a:cubicBezTo>
                  <a:lnTo>
                    <a:pt x="11985" y="8351"/>
                  </a:lnTo>
                  <a:lnTo>
                    <a:pt x="12171" y="8351"/>
                  </a:lnTo>
                  <a:cubicBezTo>
                    <a:pt x="12227" y="8332"/>
                    <a:pt x="12321" y="8295"/>
                    <a:pt x="12414" y="8276"/>
                  </a:cubicBezTo>
                  <a:close/>
                  <a:moveTo>
                    <a:pt x="9693" y="1"/>
                  </a:moveTo>
                  <a:cubicBezTo>
                    <a:pt x="7680" y="1"/>
                    <a:pt x="6021" y="187"/>
                    <a:pt x="4772" y="541"/>
                  </a:cubicBezTo>
                  <a:cubicBezTo>
                    <a:pt x="3505" y="914"/>
                    <a:pt x="2573" y="1473"/>
                    <a:pt x="1902" y="2219"/>
                  </a:cubicBezTo>
                  <a:cubicBezTo>
                    <a:pt x="1287" y="2964"/>
                    <a:pt x="877" y="3896"/>
                    <a:pt x="746" y="5014"/>
                  </a:cubicBezTo>
                  <a:lnTo>
                    <a:pt x="6580" y="5257"/>
                  </a:lnTo>
                  <a:cubicBezTo>
                    <a:pt x="6655" y="4437"/>
                    <a:pt x="6953" y="3877"/>
                    <a:pt x="7456" y="3542"/>
                  </a:cubicBezTo>
                  <a:cubicBezTo>
                    <a:pt x="7959" y="3225"/>
                    <a:pt x="8649" y="3039"/>
                    <a:pt x="9581" y="3039"/>
                  </a:cubicBezTo>
                  <a:cubicBezTo>
                    <a:pt x="10569" y="3039"/>
                    <a:pt x="11258" y="3206"/>
                    <a:pt x="11650" y="3505"/>
                  </a:cubicBezTo>
                  <a:cubicBezTo>
                    <a:pt x="12097" y="3766"/>
                    <a:pt x="12302" y="4232"/>
                    <a:pt x="12302" y="4847"/>
                  </a:cubicBezTo>
                  <a:lnTo>
                    <a:pt x="12302" y="5089"/>
                  </a:lnTo>
                  <a:cubicBezTo>
                    <a:pt x="12302" y="5275"/>
                    <a:pt x="12265" y="5406"/>
                    <a:pt x="12190" y="5518"/>
                  </a:cubicBezTo>
                  <a:cubicBezTo>
                    <a:pt x="12134" y="5592"/>
                    <a:pt x="11948" y="5685"/>
                    <a:pt x="11687" y="5760"/>
                  </a:cubicBezTo>
                  <a:cubicBezTo>
                    <a:pt x="11445" y="5797"/>
                    <a:pt x="11072" y="5853"/>
                    <a:pt x="10531" y="5928"/>
                  </a:cubicBezTo>
                  <a:lnTo>
                    <a:pt x="6021" y="6375"/>
                  </a:lnTo>
                  <a:cubicBezTo>
                    <a:pt x="4455" y="6524"/>
                    <a:pt x="3244" y="6804"/>
                    <a:pt x="2368" y="7214"/>
                  </a:cubicBezTo>
                  <a:cubicBezTo>
                    <a:pt x="1492" y="7586"/>
                    <a:pt x="877" y="8090"/>
                    <a:pt x="523" y="8705"/>
                  </a:cubicBezTo>
                  <a:cubicBezTo>
                    <a:pt x="168" y="9301"/>
                    <a:pt x="1" y="10047"/>
                    <a:pt x="1" y="10960"/>
                  </a:cubicBezTo>
                  <a:cubicBezTo>
                    <a:pt x="1" y="11780"/>
                    <a:pt x="150" y="12488"/>
                    <a:pt x="467" y="13066"/>
                  </a:cubicBezTo>
                  <a:lnTo>
                    <a:pt x="18527" y="13066"/>
                  </a:lnTo>
                  <a:cubicBezTo>
                    <a:pt x="18434" y="12526"/>
                    <a:pt x="18378" y="11892"/>
                    <a:pt x="18378" y="11202"/>
                  </a:cubicBezTo>
                  <a:lnTo>
                    <a:pt x="18378" y="5518"/>
                  </a:lnTo>
                  <a:cubicBezTo>
                    <a:pt x="18378" y="4287"/>
                    <a:pt x="18098" y="3262"/>
                    <a:pt x="17558" y="2498"/>
                  </a:cubicBezTo>
                  <a:cubicBezTo>
                    <a:pt x="16999" y="1678"/>
                    <a:pt x="16067" y="1044"/>
                    <a:pt x="14799" y="634"/>
                  </a:cubicBezTo>
                  <a:cubicBezTo>
                    <a:pt x="13513" y="206"/>
                    <a:pt x="11817" y="1"/>
                    <a:pt x="9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555514" y="694772"/>
              <a:ext cx="440762" cy="178073"/>
            </a:xfrm>
            <a:custGeom>
              <a:rect b="b" l="l" r="r" t="t"/>
              <a:pathLst>
                <a:path extrusionOk="0" h="7252" w="17950">
                  <a:moveTo>
                    <a:pt x="11482" y="1"/>
                  </a:moveTo>
                  <a:cubicBezTo>
                    <a:pt x="9059" y="1"/>
                    <a:pt x="7232" y="784"/>
                    <a:pt x="5965" y="2368"/>
                  </a:cubicBezTo>
                  <a:lnTo>
                    <a:pt x="5741" y="392"/>
                  </a:lnTo>
                  <a:lnTo>
                    <a:pt x="0" y="392"/>
                  </a:lnTo>
                  <a:lnTo>
                    <a:pt x="0" y="7251"/>
                  </a:lnTo>
                  <a:lnTo>
                    <a:pt x="6132" y="7251"/>
                  </a:lnTo>
                  <a:lnTo>
                    <a:pt x="6132" y="7083"/>
                  </a:lnTo>
                  <a:cubicBezTo>
                    <a:pt x="6132" y="6450"/>
                    <a:pt x="6263" y="5928"/>
                    <a:pt x="6542" y="5462"/>
                  </a:cubicBezTo>
                  <a:cubicBezTo>
                    <a:pt x="6822" y="5015"/>
                    <a:pt x="7213" y="4679"/>
                    <a:pt x="7698" y="4437"/>
                  </a:cubicBezTo>
                  <a:cubicBezTo>
                    <a:pt x="8183" y="4194"/>
                    <a:pt x="8723" y="4083"/>
                    <a:pt x="9320" y="4083"/>
                  </a:cubicBezTo>
                  <a:cubicBezTo>
                    <a:pt x="10102" y="4083"/>
                    <a:pt x="10717" y="4288"/>
                    <a:pt x="11165" y="4679"/>
                  </a:cubicBezTo>
                  <a:cubicBezTo>
                    <a:pt x="11612" y="5089"/>
                    <a:pt x="11836" y="5648"/>
                    <a:pt x="11836" y="6357"/>
                  </a:cubicBezTo>
                  <a:lnTo>
                    <a:pt x="11836" y="7251"/>
                  </a:lnTo>
                  <a:lnTo>
                    <a:pt x="17949" y="7251"/>
                  </a:lnTo>
                  <a:lnTo>
                    <a:pt x="17949" y="5220"/>
                  </a:lnTo>
                  <a:cubicBezTo>
                    <a:pt x="17949" y="4120"/>
                    <a:pt x="17669" y="3169"/>
                    <a:pt x="17073" y="2405"/>
                  </a:cubicBezTo>
                  <a:cubicBezTo>
                    <a:pt x="16533" y="1604"/>
                    <a:pt x="15750" y="1007"/>
                    <a:pt x="14781" y="616"/>
                  </a:cubicBezTo>
                  <a:cubicBezTo>
                    <a:pt x="13830" y="206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512077" y="691579"/>
              <a:ext cx="407785" cy="181265"/>
            </a:xfrm>
            <a:custGeom>
              <a:rect b="b" l="l" r="r" t="t"/>
              <a:pathLst>
                <a:path extrusionOk="0" h="7382" w="16607">
                  <a:moveTo>
                    <a:pt x="8220" y="0"/>
                  </a:moveTo>
                  <a:cubicBezTo>
                    <a:pt x="5461" y="0"/>
                    <a:pt x="3411" y="429"/>
                    <a:pt x="2051" y="1286"/>
                  </a:cubicBezTo>
                  <a:cubicBezTo>
                    <a:pt x="690" y="2144"/>
                    <a:pt x="0" y="3318"/>
                    <a:pt x="0" y="4846"/>
                  </a:cubicBezTo>
                  <a:cubicBezTo>
                    <a:pt x="0" y="5871"/>
                    <a:pt x="299" y="6710"/>
                    <a:pt x="951" y="7381"/>
                  </a:cubicBezTo>
                  <a:lnTo>
                    <a:pt x="15899" y="7381"/>
                  </a:lnTo>
                  <a:cubicBezTo>
                    <a:pt x="14836" y="6487"/>
                    <a:pt x="13103" y="5909"/>
                    <a:pt x="10717" y="5722"/>
                  </a:cubicBezTo>
                  <a:lnTo>
                    <a:pt x="7512" y="5443"/>
                  </a:lnTo>
                  <a:cubicBezTo>
                    <a:pt x="6785" y="5368"/>
                    <a:pt x="6263" y="5256"/>
                    <a:pt x="5927" y="5070"/>
                  </a:cubicBezTo>
                  <a:cubicBezTo>
                    <a:pt x="5610" y="4884"/>
                    <a:pt x="5424" y="4623"/>
                    <a:pt x="5424" y="4287"/>
                  </a:cubicBezTo>
                  <a:cubicBezTo>
                    <a:pt x="5424" y="3914"/>
                    <a:pt x="5666" y="3635"/>
                    <a:pt x="6095" y="3448"/>
                  </a:cubicBezTo>
                  <a:cubicBezTo>
                    <a:pt x="6561" y="3243"/>
                    <a:pt x="7195" y="3132"/>
                    <a:pt x="7996" y="3132"/>
                  </a:cubicBezTo>
                  <a:cubicBezTo>
                    <a:pt x="8965" y="3132"/>
                    <a:pt x="9674" y="3243"/>
                    <a:pt x="10102" y="3467"/>
                  </a:cubicBezTo>
                  <a:cubicBezTo>
                    <a:pt x="10568" y="3691"/>
                    <a:pt x="10829" y="4045"/>
                    <a:pt x="10941" y="4567"/>
                  </a:cubicBezTo>
                  <a:lnTo>
                    <a:pt x="16607" y="4436"/>
                  </a:lnTo>
                  <a:cubicBezTo>
                    <a:pt x="16346" y="2983"/>
                    <a:pt x="15507" y="1864"/>
                    <a:pt x="14109" y="1137"/>
                  </a:cubicBezTo>
                  <a:cubicBezTo>
                    <a:pt x="12712" y="373"/>
                    <a:pt x="10755" y="0"/>
                    <a:pt x="8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060755" y="692488"/>
              <a:ext cx="432978" cy="180356"/>
            </a:xfrm>
            <a:custGeom>
              <a:rect b="b" l="l" r="r" t="t"/>
              <a:pathLst>
                <a:path extrusionOk="0" h="7345" w="17633">
                  <a:moveTo>
                    <a:pt x="8947" y="1"/>
                  </a:moveTo>
                  <a:cubicBezTo>
                    <a:pt x="6934" y="1"/>
                    <a:pt x="5275" y="187"/>
                    <a:pt x="4026" y="541"/>
                  </a:cubicBezTo>
                  <a:cubicBezTo>
                    <a:pt x="2759" y="914"/>
                    <a:pt x="1827" y="1473"/>
                    <a:pt x="1156" y="2219"/>
                  </a:cubicBezTo>
                  <a:cubicBezTo>
                    <a:pt x="541" y="2964"/>
                    <a:pt x="131" y="3896"/>
                    <a:pt x="0" y="5014"/>
                  </a:cubicBezTo>
                  <a:lnTo>
                    <a:pt x="5834" y="5257"/>
                  </a:lnTo>
                  <a:cubicBezTo>
                    <a:pt x="5853" y="4418"/>
                    <a:pt x="6151" y="3859"/>
                    <a:pt x="6654" y="3542"/>
                  </a:cubicBezTo>
                  <a:cubicBezTo>
                    <a:pt x="7158" y="3225"/>
                    <a:pt x="7847" y="3039"/>
                    <a:pt x="8779" y="3039"/>
                  </a:cubicBezTo>
                  <a:cubicBezTo>
                    <a:pt x="9767" y="3039"/>
                    <a:pt x="10457" y="3206"/>
                    <a:pt x="10867" y="3505"/>
                  </a:cubicBezTo>
                  <a:cubicBezTo>
                    <a:pt x="11295" y="3766"/>
                    <a:pt x="11500" y="4232"/>
                    <a:pt x="11500" y="4847"/>
                  </a:cubicBezTo>
                  <a:lnTo>
                    <a:pt x="11500" y="5089"/>
                  </a:lnTo>
                  <a:cubicBezTo>
                    <a:pt x="11500" y="5257"/>
                    <a:pt x="11463" y="5406"/>
                    <a:pt x="11388" y="5518"/>
                  </a:cubicBezTo>
                  <a:cubicBezTo>
                    <a:pt x="11333" y="5592"/>
                    <a:pt x="11146" y="5685"/>
                    <a:pt x="10885" y="5760"/>
                  </a:cubicBezTo>
                  <a:cubicBezTo>
                    <a:pt x="10643" y="5797"/>
                    <a:pt x="10270" y="5853"/>
                    <a:pt x="9730" y="5928"/>
                  </a:cubicBezTo>
                  <a:lnTo>
                    <a:pt x="5219" y="6375"/>
                  </a:lnTo>
                  <a:cubicBezTo>
                    <a:pt x="3654" y="6524"/>
                    <a:pt x="2442" y="6804"/>
                    <a:pt x="1566" y="7214"/>
                  </a:cubicBezTo>
                  <a:cubicBezTo>
                    <a:pt x="1454" y="7270"/>
                    <a:pt x="1342" y="7307"/>
                    <a:pt x="1268" y="7344"/>
                  </a:cubicBezTo>
                  <a:lnTo>
                    <a:pt x="17632" y="7344"/>
                  </a:lnTo>
                  <a:lnTo>
                    <a:pt x="17632" y="5518"/>
                  </a:lnTo>
                  <a:cubicBezTo>
                    <a:pt x="17632" y="4287"/>
                    <a:pt x="17353" y="3262"/>
                    <a:pt x="16812" y="2498"/>
                  </a:cubicBezTo>
                  <a:cubicBezTo>
                    <a:pt x="16253" y="1678"/>
                    <a:pt x="15321" y="1044"/>
                    <a:pt x="14054" y="634"/>
                  </a:cubicBezTo>
                  <a:cubicBezTo>
                    <a:pt x="12768" y="206"/>
                    <a:pt x="11072" y="1"/>
                    <a:pt x="8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555514" y="473250"/>
              <a:ext cx="440762" cy="178073"/>
            </a:xfrm>
            <a:custGeom>
              <a:rect b="b" l="l" r="r" t="t"/>
              <a:pathLst>
                <a:path extrusionOk="0" h="7252" w="17950">
                  <a:moveTo>
                    <a:pt x="11482" y="1"/>
                  </a:moveTo>
                  <a:cubicBezTo>
                    <a:pt x="9059" y="1"/>
                    <a:pt x="7232" y="784"/>
                    <a:pt x="5965" y="2368"/>
                  </a:cubicBezTo>
                  <a:lnTo>
                    <a:pt x="5741" y="392"/>
                  </a:lnTo>
                  <a:lnTo>
                    <a:pt x="0" y="392"/>
                  </a:lnTo>
                  <a:lnTo>
                    <a:pt x="0" y="7251"/>
                  </a:lnTo>
                  <a:lnTo>
                    <a:pt x="6132" y="7251"/>
                  </a:lnTo>
                  <a:lnTo>
                    <a:pt x="6132" y="7084"/>
                  </a:lnTo>
                  <a:cubicBezTo>
                    <a:pt x="6132" y="6450"/>
                    <a:pt x="6263" y="5928"/>
                    <a:pt x="6542" y="5462"/>
                  </a:cubicBezTo>
                  <a:cubicBezTo>
                    <a:pt x="6822" y="5015"/>
                    <a:pt x="7213" y="4679"/>
                    <a:pt x="7698" y="4437"/>
                  </a:cubicBezTo>
                  <a:cubicBezTo>
                    <a:pt x="8183" y="4195"/>
                    <a:pt x="8723" y="4083"/>
                    <a:pt x="9320" y="4083"/>
                  </a:cubicBezTo>
                  <a:cubicBezTo>
                    <a:pt x="10102" y="4083"/>
                    <a:pt x="10717" y="4288"/>
                    <a:pt x="11165" y="4679"/>
                  </a:cubicBezTo>
                  <a:cubicBezTo>
                    <a:pt x="11612" y="5089"/>
                    <a:pt x="11836" y="5648"/>
                    <a:pt x="11836" y="6357"/>
                  </a:cubicBezTo>
                  <a:lnTo>
                    <a:pt x="11836" y="7251"/>
                  </a:lnTo>
                  <a:lnTo>
                    <a:pt x="17949" y="7251"/>
                  </a:lnTo>
                  <a:lnTo>
                    <a:pt x="17949" y="5220"/>
                  </a:lnTo>
                  <a:cubicBezTo>
                    <a:pt x="17949" y="4120"/>
                    <a:pt x="17669" y="3169"/>
                    <a:pt x="17073" y="2405"/>
                  </a:cubicBezTo>
                  <a:cubicBezTo>
                    <a:pt x="16533" y="1604"/>
                    <a:pt x="15750" y="1007"/>
                    <a:pt x="14781" y="616"/>
                  </a:cubicBezTo>
                  <a:cubicBezTo>
                    <a:pt x="13830" y="206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5512077" y="470057"/>
              <a:ext cx="407785" cy="181265"/>
            </a:xfrm>
            <a:custGeom>
              <a:rect b="b" l="l" r="r" t="t"/>
              <a:pathLst>
                <a:path extrusionOk="0" h="7382" w="16607">
                  <a:moveTo>
                    <a:pt x="8220" y="0"/>
                  </a:moveTo>
                  <a:cubicBezTo>
                    <a:pt x="5461" y="0"/>
                    <a:pt x="3411" y="429"/>
                    <a:pt x="2051" y="1287"/>
                  </a:cubicBezTo>
                  <a:cubicBezTo>
                    <a:pt x="690" y="2144"/>
                    <a:pt x="0" y="3318"/>
                    <a:pt x="0" y="4846"/>
                  </a:cubicBezTo>
                  <a:cubicBezTo>
                    <a:pt x="0" y="5853"/>
                    <a:pt x="317" y="6710"/>
                    <a:pt x="969" y="7381"/>
                  </a:cubicBezTo>
                  <a:lnTo>
                    <a:pt x="15917" y="7381"/>
                  </a:lnTo>
                  <a:cubicBezTo>
                    <a:pt x="14855" y="6487"/>
                    <a:pt x="13122" y="5909"/>
                    <a:pt x="10736" y="5722"/>
                  </a:cubicBezTo>
                  <a:lnTo>
                    <a:pt x="7530" y="5443"/>
                  </a:lnTo>
                  <a:cubicBezTo>
                    <a:pt x="6803" y="5368"/>
                    <a:pt x="6281" y="5256"/>
                    <a:pt x="5946" y="5070"/>
                  </a:cubicBezTo>
                  <a:cubicBezTo>
                    <a:pt x="5629" y="4884"/>
                    <a:pt x="5443" y="4623"/>
                    <a:pt x="5443" y="4287"/>
                  </a:cubicBezTo>
                  <a:cubicBezTo>
                    <a:pt x="5424" y="3896"/>
                    <a:pt x="5648" y="3616"/>
                    <a:pt x="6095" y="3449"/>
                  </a:cubicBezTo>
                  <a:cubicBezTo>
                    <a:pt x="6561" y="3244"/>
                    <a:pt x="7195" y="3132"/>
                    <a:pt x="7996" y="3132"/>
                  </a:cubicBezTo>
                  <a:cubicBezTo>
                    <a:pt x="8965" y="3132"/>
                    <a:pt x="9674" y="3244"/>
                    <a:pt x="10102" y="3467"/>
                  </a:cubicBezTo>
                  <a:cubicBezTo>
                    <a:pt x="10568" y="3691"/>
                    <a:pt x="10829" y="4045"/>
                    <a:pt x="10941" y="4567"/>
                  </a:cubicBezTo>
                  <a:lnTo>
                    <a:pt x="16607" y="4436"/>
                  </a:lnTo>
                  <a:cubicBezTo>
                    <a:pt x="16346" y="2983"/>
                    <a:pt x="15507" y="1864"/>
                    <a:pt x="14109" y="1137"/>
                  </a:cubicBezTo>
                  <a:cubicBezTo>
                    <a:pt x="12712" y="373"/>
                    <a:pt x="10755" y="0"/>
                    <a:pt x="8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060755" y="470966"/>
              <a:ext cx="432978" cy="180356"/>
            </a:xfrm>
            <a:custGeom>
              <a:rect b="b" l="l" r="r" t="t"/>
              <a:pathLst>
                <a:path extrusionOk="0" h="7345" w="17633">
                  <a:moveTo>
                    <a:pt x="8947" y="1"/>
                  </a:moveTo>
                  <a:cubicBezTo>
                    <a:pt x="6934" y="1"/>
                    <a:pt x="5275" y="187"/>
                    <a:pt x="4026" y="541"/>
                  </a:cubicBezTo>
                  <a:cubicBezTo>
                    <a:pt x="2759" y="914"/>
                    <a:pt x="1827" y="1473"/>
                    <a:pt x="1156" y="2219"/>
                  </a:cubicBezTo>
                  <a:cubicBezTo>
                    <a:pt x="541" y="2964"/>
                    <a:pt x="131" y="3896"/>
                    <a:pt x="0" y="5014"/>
                  </a:cubicBezTo>
                  <a:lnTo>
                    <a:pt x="5834" y="5257"/>
                  </a:lnTo>
                  <a:cubicBezTo>
                    <a:pt x="5853" y="4418"/>
                    <a:pt x="6151" y="3859"/>
                    <a:pt x="6654" y="3542"/>
                  </a:cubicBezTo>
                  <a:cubicBezTo>
                    <a:pt x="7158" y="3225"/>
                    <a:pt x="7847" y="3039"/>
                    <a:pt x="8779" y="3039"/>
                  </a:cubicBezTo>
                  <a:cubicBezTo>
                    <a:pt x="9767" y="3039"/>
                    <a:pt x="10457" y="3207"/>
                    <a:pt x="10867" y="3505"/>
                  </a:cubicBezTo>
                  <a:cubicBezTo>
                    <a:pt x="11295" y="3766"/>
                    <a:pt x="11500" y="4232"/>
                    <a:pt x="11500" y="4847"/>
                  </a:cubicBezTo>
                  <a:lnTo>
                    <a:pt x="11500" y="5089"/>
                  </a:lnTo>
                  <a:cubicBezTo>
                    <a:pt x="11500" y="5257"/>
                    <a:pt x="11463" y="5406"/>
                    <a:pt x="11388" y="5518"/>
                  </a:cubicBezTo>
                  <a:cubicBezTo>
                    <a:pt x="11333" y="5592"/>
                    <a:pt x="11146" y="5685"/>
                    <a:pt x="10885" y="5760"/>
                  </a:cubicBezTo>
                  <a:cubicBezTo>
                    <a:pt x="10643" y="5797"/>
                    <a:pt x="10270" y="5853"/>
                    <a:pt x="9730" y="5928"/>
                  </a:cubicBezTo>
                  <a:lnTo>
                    <a:pt x="5219" y="6375"/>
                  </a:lnTo>
                  <a:cubicBezTo>
                    <a:pt x="3654" y="6524"/>
                    <a:pt x="2442" y="6804"/>
                    <a:pt x="1566" y="7214"/>
                  </a:cubicBezTo>
                  <a:cubicBezTo>
                    <a:pt x="1454" y="7270"/>
                    <a:pt x="1342" y="7307"/>
                    <a:pt x="1268" y="7344"/>
                  </a:cubicBezTo>
                  <a:lnTo>
                    <a:pt x="17632" y="7344"/>
                  </a:lnTo>
                  <a:lnTo>
                    <a:pt x="17632" y="5518"/>
                  </a:lnTo>
                  <a:cubicBezTo>
                    <a:pt x="17632" y="4288"/>
                    <a:pt x="17353" y="3262"/>
                    <a:pt x="16812" y="2498"/>
                  </a:cubicBezTo>
                  <a:cubicBezTo>
                    <a:pt x="16253" y="1678"/>
                    <a:pt x="15321" y="1045"/>
                    <a:pt x="14054" y="634"/>
                  </a:cubicBezTo>
                  <a:cubicBezTo>
                    <a:pt x="12768" y="206"/>
                    <a:pt x="11072" y="1"/>
                    <a:pt x="8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512077" y="252661"/>
              <a:ext cx="407785" cy="181265"/>
            </a:xfrm>
            <a:custGeom>
              <a:rect b="b" l="l" r="r" t="t"/>
              <a:pathLst>
                <a:path extrusionOk="0" h="7382" w="16607">
                  <a:moveTo>
                    <a:pt x="8201" y="0"/>
                  </a:moveTo>
                  <a:cubicBezTo>
                    <a:pt x="5443" y="0"/>
                    <a:pt x="3392" y="429"/>
                    <a:pt x="2032" y="1305"/>
                  </a:cubicBezTo>
                  <a:cubicBezTo>
                    <a:pt x="671" y="2144"/>
                    <a:pt x="0" y="3337"/>
                    <a:pt x="0" y="4865"/>
                  </a:cubicBezTo>
                  <a:cubicBezTo>
                    <a:pt x="0" y="5871"/>
                    <a:pt x="299" y="6710"/>
                    <a:pt x="951" y="7381"/>
                  </a:cubicBezTo>
                  <a:lnTo>
                    <a:pt x="15899" y="7381"/>
                  </a:lnTo>
                  <a:cubicBezTo>
                    <a:pt x="14836" y="6486"/>
                    <a:pt x="13103" y="5909"/>
                    <a:pt x="10717" y="5722"/>
                  </a:cubicBezTo>
                  <a:lnTo>
                    <a:pt x="7512" y="5443"/>
                  </a:lnTo>
                  <a:cubicBezTo>
                    <a:pt x="6785" y="5387"/>
                    <a:pt x="6263" y="5256"/>
                    <a:pt x="5927" y="5089"/>
                  </a:cubicBezTo>
                  <a:cubicBezTo>
                    <a:pt x="5610" y="4884"/>
                    <a:pt x="5424" y="4623"/>
                    <a:pt x="5424" y="4287"/>
                  </a:cubicBezTo>
                  <a:cubicBezTo>
                    <a:pt x="5424" y="3914"/>
                    <a:pt x="5666" y="3635"/>
                    <a:pt x="6095" y="3448"/>
                  </a:cubicBezTo>
                  <a:cubicBezTo>
                    <a:pt x="6561" y="3243"/>
                    <a:pt x="7195" y="3132"/>
                    <a:pt x="7996" y="3132"/>
                  </a:cubicBezTo>
                  <a:cubicBezTo>
                    <a:pt x="8965" y="3132"/>
                    <a:pt x="9674" y="3243"/>
                    <a:pt x="10102" y="3467"/>
                  </a:cubicBezTo>
                  <a:cubicBezTo>
                    <a:pt x="10568" y="3691"/>
                    <a:pt x="10829" y="4063"/>
                    <a:pt x="10941" y="4585"/>
                  </a:cubicBezTo>
                  <a:lnTo>
                    <a:pt x="16607" y="4436"/>
                  </a:lnTo>
                  <a:cubicBezTo>
                    <a:pt x="16327" y="2982"/>
                    <a:pt x="15489" y="1864"/>
                    <a:pt x="14091" y="1137"/>
                  </a:cubicBezTo>
                  <a:cubicBezTo>
                    <a:pt x="12693" y="373"/>
                    <a:pt x="10736" y="0"/>
                    <a:pt x="8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060755" y="253570"/>
              <a:ext cx="432978" cy="180356"/>
            </a:xfrm>
            <a:custGeom>
              <a:rect b="b" l="l" r="r" t="t"/>
              <a:pathLst>
                <a:path extrusionOk="0" h="7345" w="17633">
                  <a:moveTo>
                    <a:pt x="8947" y="1"/>
                  </a:moveTo>
                  <a:cubicBezTo>
                    <a:pt x="6934" y="1"/>
                    <a:pt x="5275" y="187"/>
                    <a:pt x="4026" y="560"/>
                  </a:cubicBezTo>
                  <a:cubicBezTo>
                    <a:pt x="2759" y="914"/>
                    <a:pt x="1827" y="1473"/>
                    <a:pt x="1156" y="2219"/>
                  </a:cubicBezTo>
                  <a:cubicBezTo>
                    <a:pt x="541" y="2964"/>
                    <a:pt x="131" y="3896"/>
                    <a:pt x="0" y="5033"/>
                  </a:cubicBezTo>
                  <a:lnTo>
                    <a:pt x="5834" y="5257"/>
                  </a:lnTo>
                  <a:cubicBezTo>
                    <a:pt x="5853" y="4418"/>
                    <a:pt x="6151" y="3859"/>
                    <a:pt x="6654" y="3561"/>
                  </a:cubicBezTo>
                  <a:cubicBezTo>
                    <a:pt x="7158" y="3225"/>
                    <a:pt x="7847" y="3057"/>
                    <a:pt x="8779" y="3057"/>
                  </a:cubicBezTo>
                  <a:cubicBezTo>
                    <a:pt x="9767" y="3057"/>
                    <a:pt x="10457" y="3206"/>
                    <a:pt x="10867" y="3505"/>
                  </a:cubicBezTo>
                  <a:cubicBezTo>
                    <a:pt x="11295" y="3784"/>
                    <a:pt x="11500" y="4231"/>
                    <a:pt x="11500" y="4847"/>
                  </a:cubicBezTo>
                  <a:lnTo>
                    <a:pt x="11500" y="5089"/>
                  </a:lnTo>
                  <a:cubicBezTo>
                    <a:pt x="11500" y="5275"/>
                    <a:pt x="11463" y="5406"/>
                    <a:pt x="11388" y="5518"/>
                  </a:cubicBezTo>
                  <a:cubicBezTo>
                    <a:pt x="11333" y="5592"/>
                    <a:pt x="11146" y="5685"/>
                    <a:pt x="10885" y="5760"/>
                  </a:cubicBezTo>
                  <a:cubicBezTo>
                    <a:pt x="10643" y="5816"/>
                    <a:pt x="10270" y="5853"/>
                    <a:pt x="9730" y="5928"/>
                  </a:cubicBezTo>
                  <a:lnTo>
                    <a:pt x="5219" y="6375"/>
                  </a:lnTo>
                  <a:cubicBezTo>
                    <a:pt x="3654" y="6543"/>
                    <a:pt x="2442" y="6822"/>
                    <a:pt x="1566" y="7214"/>
                  </a:cubicBezTo>
                  <a:cubicBezTo>
                    <a:pt x="1454" y="7270"/>
                    <a:pt x="1342" y="7325"/>
                    <a:pt x="1268" y="7344"/>
                  </a:cubicBezTo>
                  <a:lnTo>
                    <a:pt x="17632" y="7344"/>
                  </a:lnTo>
                  <a:lnTo>
                    <a:pt x="17632" y="5518"/>
                  </a:lnTo>
                  <a:cubicBezTo>
                    <a:pt x="17632" y="4306"/>
                    <a:pt x="17353" y="3281"/>
                    <a:pt x="16812" y="2498"/>
                  </a:cubicBezTo>
                  <a:cubicBezTo>
                    <a:pt x="16253" y="1678"/>
                    <a:pt x="15321" y="1063"/>
                    <a:pt x="14054" y="634"/>
                  </a:cubicBezTo>
                  <a:cubicBezTo>
                    <a:pt x="12768" y="206"/>
                    <a:pt x="11072" y="1"/>
                    <a:pt x="8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555514" y="255853"/>
              <a:ext cx="440762" cy="178073"/>
            </a:xfrm>
            <a:custGeom>
              <a:rect b="b" l="l" r="r" t="t"/>
              <a:pathLst>
                <a:path extrusionOk="0" h="7252" w="17950">
                  <a:moveTo>
                    <a:pt x="11482" y="1"/>
                  </a:moveTo>
                  <a:cubicBezTo>
                    <a:pt x="9059" y="1"/>
                    <a:pt x="7232" y="784"/>
                    <a:pt x="5965" y="2368"/>
                  </a:cubicBezTo>
                  <a:lnTo>
                    <a:pt x="5741" y="392"/>
                  </a:lnTo>
                  <a:lnTo>
                    <a:pt x="0" y="392"/>
                  </a:lnTo>
                  <a:lnTo>
                    <a:pt x="0" y="7251"/>
                  </a:lnTo>
                  <a:lnTo>
                    <a:pt x="6132" y="7251"/>
                  </a:lnTo>
                  <a:lnTo>
                    <a:pt x="6132" y="7083"/>
                  </a:lnTo>
                  <a:cubicBezTo>
                    <a:pt x="6132" y="6468"/>
                    <a:pt x="6263" y="5928"/>
                    <a:pt x="6542" y="5480"/>
                  </a:cubicBezTo>
                  <a:cubicBezTo>
                    <a:pt x="6822" y="5014"/>
                    <a:pt x="7213" y="4698"/>
                    <a:pt x="7698" y="4455"/>
                  </a:cubicBezTo>
                  <a:cubicBezTo>
                    <a:pt x="8183" y="4213"/>
                    <a:pt x="8723" y="4083"/>
                    <a:pt x="9320" y="4083"/>
                  </a:cubicBezTo>
                  <a:cubicBezTo>
                    <a:pt x="10102" y="4083"/>
                    <a:pt x="10717" y="4288"/>
                    <a:pt x="11165" y="4698"/>
                  </a:cubicBezTo>
                  <a:cubicBezTo>
                    <a:pt x="11612" y="5089"/>
                    <a:pt x="11836" y="5648"/>
                    <a:pt x="11836" y="6356"/>
                  </a:cubicBezTo>
                  <a:lnTo>
                    <a:pt x="11836" y="7251"/>
                  </a:lnTo>
                  <a:lnTo>
                    <a:pt x="17949" y="7251"/>
                  </a:lnTo>
                  <a:lnTo>
                    <a:pt x="17949" y="5238"/>
                  </a:lnTo>
                  <a:cubicBezTo>
                    <a:pt x="17949" y="4120"/>
                    <a:pt x="17669" y="3188"/>
                    <a:pt x="17073" y="2405"/>
                  </a:cubicBezTo>
                  <a:cubicBezTo>
                    <a:pt x="16533" y="1604"/>
                    <a:pt x="15750" y="1007"/>
                    <a:pt x="14781" y="616"/>
                  </a:cubicBezTo>
                  <a:cubicBezTo>
                    <a:pt x="13830" y="224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3554087" y="26"/>
              <a:ext cx="440296" cy="2372995"/>
            </a:xfrm>
            <a:custGeom>
              <a:rect b="b" l="l" r="r" t="t"/>
              <a:pathLst>
                <a:path extrusionOk="0" h="96640" w="17931">
                  <a:moveTo>
                    <a:pt x="1" y="0"/>
                  </a:moveTo>
                  <a:lnTo>
                    <a:pt x="1" y="8648"/>
                  </a:lnTo>
                  <a:lnTo>
                    <a:pt x="1" y="14221"/>
                  </a:lnTo>
                  <a:lnTo>
                    <a:pt x="1" y="17669"/>
                  </a:lnTo>
                  <a:lnTo>
                    <a:pt x="1" y="23242"/>
                  </a:lnTo>
                  <a:lnTo>
                    <a:pt x="1" y="26522"/>
                  </a:lnTo>
                  <a:lnTo>
                    <a:pt x="1" y="32263"/>
                  </a:lnTo>
                  <a:lnTo>
                    <a:pt x="1" y="35543"/>
                  </a:lnTo>
                  <a:lnTo>
                    <a:pt x="1" y="47192"/>
                  </a:lnTo>
                  <a:lnTo>
                    <a:pt x="1" y="50286"/>
                  </a:lnTo>
                  <a:lnTo>
                    <a:pt x="1" y="62103"/>
                  </a:lnTo>
                  <a:lnTo>
                    <a:pt x="1" y="65215"/>
                  </a:lnTo>
                  <a:lnTo>
                    <a:pt x="1" y="76846"/>
                  </a:lnTo>
                  <a:lnTo>
                    <a:pt x="1" y="80126"/>
                  </a:lnTo>
                  <a:lnTo>
                    <a:pt x="1" y="96621"/>
                  </a:lnTo>
                  <a:lnTo>
                    <a:pt x="6114" y="96621"/>
                  </a:lnTo>
                  <a:lnTo>
                    <a:pt x="6114" y="88979"/>
                  </a:lnTo>
                  <a:cubicBezTo>
                    <a:pt x="6114" y="88401"/>
                    <a:pt x="6226" y="87898"/>
                    <a:pt x="6487" y="87451"/>
                  </a:cubicBezTo>
                  <a:cubicBezTo>
                    <a:pt x="6748" y="86985"/>
                    <a:pt x="7121" y="86631"/>
                    <a:pt x="7605" y="86370"/>
                  </a:cubicBezTo>
                  <a:cubicBezTo>
                    <a:pt x="8090" y="86109"/>
                    <a:pt x="8649" y="85997"/>
                    <a:pt x="9320" y="85997"/>
                  </a:cubicBezTo>
                  <a:cubicBezTo>
                    <a:pt x="10103" y="85997"/>
                    <a:pt x="10699" y="86183"/>
                    <a:pt x="11147" y="86593"/>
                  </a:cubicBezTo>
                  <a:cubicBezTo>
                    <a:pt x="11613" y="86985"/>
                    <a:pt x="11818" y="87525"/>
                    <a:pt x="11818" y="88252"/>
                  </a:cubicBezTo>
                  <a:lnTo>
                    <a:pt x="11818" y="96639"/>
                  </a:lnTo>
                  <a:lnTo>
                    <a:pt x="17931" y="96639"/>
                  </a:lnTo>
                  <a:lnTo>
                    <a:pt x="17931" y="87153"/>
                  </a:lnTo>
                  <a:cubicBezTo>
                    <a:pt x="17931" y="86053"/>
                    <a:pt x="17651" y="85102"/>
                    <a:pt x="17092" y="84338"/>
                  </a:cubicBezTo>
                  <a:cubicBezTo>
                    <a:pt x="16552" y="83537"/>
                    <a:pt x="15769" y="82922"/>
                    <a:pt x="14781" y="82530"/>
                  </a:cubicBezTo>
                  <a:cubicBezTo>
                    <a:pt x="13793" y="82120"/>
                    <a:pt x="12675" y="81915"/>
                    <a:pt x="11445" y="81915"/>
                  </a:cubicBezTo>
                  <a:cubicBezTo>
                    <a:pt x="9171" y="81915"/>
                    <a:pt x="7382" y="82642"/>
                    <a:pt x="6114" y="84096"/>
                  </a:cubicBezTo>
                  <a:lnTo>
                    <a:pt x="6114" y="80145"/>
                  </a:lnTo>
                  <a:lnTo>
                    <a:pt x="6114" y="76846"/>
                  </a:lnTo>
                  <a:lnTo>
                    <a:pt x="6114" y="74236"/>
                  </a:lnTo>
                  <a:cubicBezTo>
                    <a:pt x="6114" y="73658"/>
                    <a:pt x="6226" y="73155"/>
                    <a:pt x="6487" y="72708"/>
                  </a:cubicBezTo>
                  <a:cubicBezTo>
                    <a:pt x="6748" y="72242"/>
                    <a:pt x="7121" y="71888"/>
                    <a:pt x="7605" y="71627"/>
                  </a:cubicBezTo>
                  <a:cubicBezTo>
                    <a:pt x="8090" y="71366"/>
                    <a:pt x="8649" y="71254"/>
                    <a:pt x="9320" y="71254"/>
                  </a:cubicBezTo>
                  <a:cubicBezTo>
                    <a:pt x="10103" y="71254"/>
                    <a:pt x="10699" y="71440"/>
                    <a:pt x="11147" y="71832"/>
                  </a:cubicBezTo>
                  <a:cubicBezTo>
                    <a:pt x="11613" y="72223"/>
                    <a:pt x="11818" y="72782"/>
                    <a:pt x="11818" y="73509"/>
                  </a:cubicBezTo>
                  <a:lnTo>
                    <a:pt x="11818" y="80145"/>
                  </a:lnTo>
                  <a:lnTo>
                    <a:pt x="17931" y="80145"/>
                  </a:lnTo>
                  <a:lnTo>
                    <a:pt x="17931" y="72410"/>
                  </a:lnTo>
                  <a:cubicBezTo>
                    <a:pt x="17931" y="71310"/>
                    <a:pt x="17651" y="70359"/>
                    <a:pt x="17092" y="69577"/>
                  </a:cubicBezTo>
                  <a:cubicBezTo>
                    <a:pt x="16552" y="68794"/>
                    <a:pt x="15769" y="68179"/>
                    <a:pt x="14781" y="67787"/>
                  </a:cubicBezTo>
                  <a:cubicBezTo>
                    <a:pt x="13793" y="67377"/>
                    <a:pt x="12675" y="67172"/>
                    <a:pt x="11445" y="67172"/>
                  </a:cubicBezTo>
                  <a:cubicBezTo>
                    <a:pt x="9171" y="67172"/>
                    <a:pt x="7382" y="67899"/>
                    <a:pt x="6114" y="69334"/>
                  </a:cubicBezTo>
                  <a:lnTo>
                    <a:pt x="6114" y="65234"/>
                  </a:lnTo>
                  <a:lnTo>
                    <a:pt x="6114" y="62103"/>
                  </a:lnTo>
                  <a:lnTo>
                    <a:pt x="6114" y="59307"/>
                  </a:lnTo>
                  <a:cubicBezTo>
                    <a:pt x="6114" y="58748"/>
                    <a:pt x="6226" y="58245"/>
                    <a:pt x="6487" y="57779"/>
                  </a:cubicBezTo>
                  <a:cubicBezTo>
                    <a:pt x="6748" y="57313"/>
                    <a:pt x="7121" y="56977"/>
                    <a:pt x="7605" y="56716"/>
                  </a:cubicBezTo>
                  <a:cubicBezTo>
                    <a:pt x="8090" y="56455"/>
                    <a:pt x="8649" y="56325"/>
                    <a:pt x="9320" y="56325"/>
                  </a:cubicBezTo>
                  <a:cubicBezTo>
                    <a:pt x="10103" y="56325"/>
                    <a:pt x="10699" y="56530"/>
                    <a:pt x="11147" y="56921"/>
                  </a:cubicBezTo>
                  <a:cubicBezTo>
                    <a:pt x="11613" y="57294"/>
                    <a:pt x="11818" y="57853"/>
                    <a:pt x="11818" y="58580"/>
                  </a:cubicBezTo>
                  <a:lnTo>
                    <a:pt x="11818" y="65234"/>
                  </a:lnTo>
                  <a:lnTo>
                    <a:pt x="17931" y="65234"/>
                  </a:lnTo>
                  <a:lnTo>
                    <a:pt x="17931" y="57499"/>
                  </a:lnTo>
                  <a:cubicBezTo>
                    <a:pt x="17931" y="56381"/>
                    <a:pt x="17651" y="55449"/>
                    <a:pt x="17092" y="54666"/>
                  </a:cubicBezTo>
                  <a:cubicBezTo>
                    <a:pt x="16552" y="53865"/>
                    <a:pt x="15769" y="53268"/>
                    <a:pt x="14781" y="52858"/>
                  </a:cubicBezTo>
                  <a:cubicBezTo>
                    <a:pt x="13793" y="52467"/>
                    <a:pt x="12675" y="52262"/>
                    <a:pt x="11445" y="52262"/>
                  </a:cubicBezTo>
                  <a:cubicBezTo>
                    <a:pt x="9171" y="52262"/>
                    <a:pt x="7382" y="52989"/>
                    <a:pt x="6114" y="54424"/>
                  </a:cubicBezTo>
                  <a:lnTo>
                    <a:pt x="6114" y="50305"/>
                  </a:lnTo>
                  <a:lnTo>
                    <a:pt x="6114" y="47192"/>
                  </a:lnTo>
                  <a:lnTo>
                    <a:pt x="6114" y="44396"/>
                  </a:lnTo>
                  <a:cubicBezTo>
                    <a:pt x="6114" y="43819"/>
                    <a:pt x="6226" y="43315"/>
                    <a:pt x="6487" y="42868"/>
                  </a:cubicBezTo>
                  <a:cubicBezTo>
                    <a:pt x="6748" y="42402"/>
                    <a:pt x="7121" y="42048"/>
                    <a:pt x="7605" y="41787"/>
                  </a:cubicBezTo>
                  <a:cubicBezTo>
                    <a:pt x="8090" y="41526"/>
                    <a:pt x="8649" y="41414"/>
                    <a:pt x="9320" y="41414"/>
                  </a:cubicBezTo>
                  <a:cubicBezTo>
                    <a:pt x="10103" y="41414"/>
                    <a:pt x="10699" y="41601"/>
                    <a:pt x="11147" y="41992"/>
                  </a:cubicBezTo>
                  <a:cubicBezTo>
                    <a:pt x="11613" y="42383"/>
                    <a:pt x="11818" y="42943"/>
                    <a:pt x="11818" y="43669"/>
                  </a:cubicBezTo>
                  <a:lnTo>
                    <a:pt x="11818" y="50305"/>
                  </a:lnTo>
                  <a:lnTo>
                    <a:pt x="17931" y="50305"/>
                  </a:lnTo>
                  <a:lnTo>
                    <a:pt x="17931" y="42570"/>
                  </a:lnTo>
                  <a:cubicBezTo>
                    <a:pt x="17931" y="41470"/>
                    <a:pt x="17651" y="40520"/>
                    <a:pt x="17092" y="39737"/>
                  </a:cubicBezTo>
                  <a:cubicBezTo>
                    <a:pt x="16552" y="38954"/>
                    <a:pt x="15769" y="38339"/>
                    <a:pt x="14781" y="37948"/>
                  </a:cubicBezTo>
                  <a:cubicBezTo>
                    <a:pt x="13793" y="37537"/>
                    <a:pt x="12675" y="37332"/>
                    <a:pt x="11445" y="37332"/>
                  </a:cubicBezTo>
                  <a:cubicBezTo>
                    <a:pt x="9171" y="37332"/>
                    <a:pt x="7382" y="38059"/>
                    <a:pt x="6114" y="39494"/>
                  </a:cubicBezTo>
                  <a:lnTo>
                    <a:pt x="6114" y="35562"/>
                  </a:lnTo>
                  <a:lnTo>
                    <a:pt x="6114" y="35394"/>
                  </a:lnTo>
                  <a:cubicBezTo>
                    <a:pt x="6114" y="34816"/>
                    <a:pt x="6226" y="34313"/>
                    <a:pt x="6487" y="33866"/>
                  </a:cubicBezTo>
                  <a:cubicBezTo>
                    <a:pt x="6748" y="33400"/>
                    <a:pt x="7121" y="33046"/>
                    <a:pt x="7605" y="32785"/>
                  </a:cubicBezTo>
                  <a:cubicBezTo>
                    <a:pt x="8090" y="32524"/>
                    <a:pt x="8649" y="32412"/>
                    <a:pt x="9320" y="32412"/>
                  </a:cubicBezTo>
                  <a:cubicBezTo>
                    <a:pt x="10103" y="32412"/>
                    <a:pt x="10699" y="32598"/>
                    <a:pt x="11147" y="32990"/>
                  </a:cubicBezTo>
                  <a:cubicBezTo>
                    <a:pt x="11613" y="33381"/>
                    <a:pt x="11818" y="33940"/>
                    <a:pt x="11818" y="34667"/>
                  </a:cubicBezTo>
                  <a:lnTo>
                    <a:pt x="11818" y="35580"/>
                  </a:lnTo>
                  <a:lnTo>
                    <a:pt x="17931" y="35580"/>
                  </a:lnTo>
                  <a:lnTo>
                    <a:pt x="17931" y="33568"/>
                  </a:lnTo>
                  <a:cubicBezTo>
                    <a:pt x="17931" y="32468"/>
                    <a:pt x="17651" y="31517"/>
                    <a:pt x="17092" y="30734"/>
                  </a:cubicBezTo>
                  <a:cubicBezTo>
                    <a:pt x="16552" y="29952"/>
                    <a:pt x="15769" y="29337"/>
                    <a:pt x="14781" y="28945"/>
                  </a:cubicBezTo>
                  <a:cubicBezTo>
                    <a:pt x="13793" y="28535"/>
                    <a:pt x="12675" y="28330"/>
                    <a:pt x="11445" y="28330"/>
                  </a:cubicBezTo>
                  <a:cubicBezTo>
                    <a:pt x="9171" y="28330"/>
                    <a:pt x="7382" y="29057"/>
                    <a:pt x="6114" y="30492"/>
                  </a:cubicBezTo>
                  <a:lnTo>
                    <a:pt x="6114" y="26560"/>
                  </a:lnTo>
                  <a:lnTo>
                    <a:pt x="6114" y="26392"/>
                  </a:lnTo>
                  <a:cubicBezTo>
                    <a:pt x="6114" y="25814"/>
                    <a:pt x="6226" y="25311"/>
                    <a:pt x="6487" y="24863"/>
                  </a:cubicBezTo>
                  <a:cubicBezTo>
                    <a:pt x="6748" y="24397"/>
                    <a:pt x="7121" y="24043"/>
                    <a:pt x="7605" y="23782"/>
                  </a:cubicBezTo>
                  <a:cubicBezTo>
                    <a:pt x="8090" y="23521"/>
                    <a:pt x="8649" y="23410"/>
                    <a:pt x="9320" y="23410"/>
                  </a:cubicBezTo>
                  <a:cubicBezTo>
                    <a:pt x="10103" y="23410"/>
                    <a:pt x="10699" y="23596"/>
                    <a:pt x="11147" y="23987"/>
                  </a:cubicBezTo>
                  <a:cubicBezTo>
                    <a:pt x="11613" y="24379"/>
                    <a:pt x="11818" y="24938"/>
                    <a:pt x="11818" y="25665"/>
                  </a:cubicBezTo>
                  <a:lnTo>
                    <a:pt x="11818" y="26578"/>
                  </a:lnTo>
                  <a:lnTo>
                    <a:pt x="17931" y="26578"/>
                  </a:lnTo>
                  <a:lnTo>
                    <a:pt x="17931" y="24565"/>
                  </a:lnTo>
                  <a:cubicBezTo>
                    <a:pt x="17931" y="23447"/>
                    <a:pt x="17651" y="22515"/>
                    <a:pt x="17092" y="21732"/>
                  </a:cubicBezTo>
                  <a:cubicBezTo>
                    <a:pt x="16552" y="20931"/>
                    <a:pt x="15769" y="20334"/>
                    <a:pt x="14781" y="19924"/>
                  </a:cubicBezTo>
                  <a:cubicBezTo>
                    <a:pt x="13793" y="19533"/>
                    <a:pt x="12675" y="19328"/>
                    <a:pt x="11445" y="19328"/>
                  </a:cubicBezTo>
                  <a:cubicBezTo>
                    <a:pt x="9171" y="19328"/>
                    <a:pt x="7382" y="20055"/>
                    <a:pt x="6114" y="21490"/>
                  </a:cubicBezTo>
                  <a:lnTo>
                    <a:pt x="6114" y="17725"/>
                  </a:lnTo>
                  <a:lnTo>
                    <a:pt x="6114" y="17557"/>
                  </a:lnTo>
                  <a:cubicBezTo>
                    <a:pt x="6114" y="16979"/>
                    <a:pt x="6226" y="16476"/>
                    <a:pt x="6487" y="16029"/>
                  </a:cubicBezTo>
                  <a:cubicBezTo>
                    <a:pt x="6748" y="15563"/>
                    <a:pt x="7121" y="15209"/>
                    <a:pt x="7605" y="14948"/>
                  </a:cubicBezTo>
                  <a:cubicBezTo>
                    <a:pt x="8090" y="14687"/>
                    <a:pt x="8649" y="14575"/>
                    <a:pt x="9320" y="14575"/>
                  </a:cubicBezTo>
                  <a:cubicBezTo>
                    <a:pt x="10103" y="14575"/>
                    <a:pt x="10699" y="14762"/>
                    <a:pt x="11147" y="15172"/>
                  </a:cubicBezTo>
                  <a:cubicBezTo>
                    <a:pt x="11613" y="15544"/>
                    <a:pt x="11818" y="16103"/>
                    <a:pt x="11818" y="16830"/>
                  </a:cubicBezTo>
                  <a:lnTo>
                    <a:pt x="11818" y="17744"/>
                  </a:lnTo>
                  <a:lnTo>
                    <a:pt x="17931" y="17744"/>
                  </a:lnTo>
                  <a:lnTo>
                    <a:pt x="17931" y="15675"/>
                  </a:lnTo>
                  <a:cubicBezTo>
                    <a:pt x="17931" y="14575"/>
                    <a:pt x="17651" y="13643"/>
                    <a:pt x="17092" y="12860"/>
                  </a:cubicBezTo>
                  <a:cubicBezTo>
                    <a:pt x="16552" y="12059"/>
                    <a:pt x="15769" y="11444"/>
                    <a:pt x="14781" y="11034"/>
                  </a:cubicBezTo>
                  <a:cubicBezTo>
                    <a:pt x="13793" y="10642"/>
                    <a:pt x="12675" y="10419"/>
                    <a:pt x="11445" y="10419"/>
                  </a:cubicBezTo>
                  <a:cubicBezTo>
                    <a:pt x="9171" y="10419"/>
                    <a:pt x="7382" y="11164"/>
                    <a:pt x="6114" y="12599"/>
                  </a:cubicBezTo>
                  <a:lnTo>
                    <a:pt x="6114" y="8648"/>
                  </a:lnTo>
                  <a:lnTo>
                    <a:pt x="17689" y="8648"/>
                  </a:lnTo>
                  <a:cubicBezTo>
                    <a:pt x="17558" y="8219"/>
                    <a:pt x="17353" y="7828"/>
                    <a:pt x="17092" y="7455"/>
                  </a:cubicBezTo>
                  <a:cubicBezTo>
                    <a:pt x="16552" y="6654"/>
                    <a:pt x="15769" y="6057"/>
                    <a:pt x="14781" y="5647"/>
                  </a:cubicBezTo>
                  <a:cubicBezTo>
                    <a:pt x="13793" y="5256"/>
                    <a:pt x="12675" y="5051"/>
                    <a:pt x="11445" y="5051"/>
                  </a:cubicBezTo>
                  <a:cubicBezTo>
                    <a:pt x="9171" y="5051"/>
                    <a:pt x="7382" y="5778"/>
                    <a:pt x="6114" y="7213"/>
                  </a:cubicBezTo>
                  <a:lnTo>
                    <a:pt x="6114" y="5386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209931" y="27480"/>
              <a:ext cx="300234" cy="2345076"/>
            </a:xfrm>
            <a:custGeom>
              <a:rect b="b" l="l" r="r" t="t"/>
              <a:pathLst>
                <a:path extrusionOk="0" h="95503" w="12227">
                  <a:moveTo>
                    <a:pt x="2684" y="0"/>
                  </a:moveTo>
                  <a:lnTo>
                    <a:pt x="2684" y="4399"/>
                  </a:lnTo>
                  <a:lnTo>
                    <a:pt x="0" y="4324"/>
                  </a:lnTo>
                  <a:lnTo>
                    <a:pt x="0" y="7493"/>
                  </a:lnTo>
                  <a:lnTo>
                    <a:pt x="2684" y="7381"/>
                  </a:lnTo>
                  <a:lnTo>
                    <a:pt x="2684" y="7549"/>
                  </a:lnTo>
                  <a:lnTo>
                    <a:pt x="2684" y="9785"/>
                  </a:lnTo>
                  <a:lnTo>
                    <a:pt x="0" y="9711"/>
                  </a:lnTo>
                  <a:lnTo>
                    <a:pt x="0" y="12861"/>
                  </a:lnTo>
                  <a:lnTo>
                    <a:pt x="2684" y="12768"/>
                  </a:lnTo>
                  <a:lnTo>
                    <a:pt x="2684" y="14221"/>
                  </a:lnTo>
                  <a:lnTo>
                    <a:pt x="2684" y="16551"/>
                  </a:lnTo>
                  <a:lnTo>
                    <a:pt x="2684" y="18620"/>
                  </a:lnTo>
                  <a:lnTo>
                    <a:pt x="0" y="18564"/>
                  </a:lnTo>
                  <a:lnTo>
                    <a:pt x="0" y="21714"/>
                  </a:lnTo>
                  <a:lnTo>
                    <a:pt x="2684" y="21602"/>
                  </a:lnTo>
                  <a:lnTo>
                    <a:pt x="2684" y="23242"/>
                  </a:lnTo>
                  <a:lnTo>
                    <a:pt x="2684" y="25404"/>
                  </a:lnTo>
                  <a:lnTo>
                    <a:pt x="2684" y="27641"/>
                  </a:lnTo>
                  <a:lnTo>
                    <a:pt x="0" y="27585"/>
                  </a:lnTo>
                  <a:lnTo>
                    <a:pt x="0" y="30735"/>
                  </a:lnTo>
                  <a:lnTo>
                    <a:pt x="2684" y="30623"/>
                  </a:lnTo>
                  <a:lnTo>
                    <a:pt x="2684" y="32263"/>
                  </a:lnTo>
                  <a:lnTo>
                    <a:pt x="2684" y="34425"/>
                  </a:lnTo>
                  <a:lnTo>
                    <a:pt x="2684" y="36662"/>
                  </a:lnTo>
                  <a:lnTo>
                    <a:pt x="0" y="36606"/>
                  </a:lnTo>
                  <a:lnTo>
                    <a:pt x="0" y="39756"/>
                  </a:lnTo>
                  <a:lnTo>
                    <a:pt x="2684" y="39644"/>
                  </a:lnTo>
                  <a:lnTo>
                    <a:pt x="2684" y="46410"/>
                  </a:lnTo>
                  <a:cubicBezTo>
                    <a:pt x="2684" y="46671"/>
                    <a:pt x="2703" y="46931"/>
                    <a:pt x="2703" y="47174"/>
                  </a:cubicBezTo>
                  <a:lnTo>
                    <a:pt x="2684" y="47174"/>
                  </a:lnTo>
                  <a:lnTo>
                    <a:pt x="2684" y="51591"/>
                  </a:lnTo>
                  <a:lnTo>
                    <a:pt x="0" y="51516"/>
                  </a:lnTo>
                  <a:lnTo>
                    <a:pt x="0" y="54666"/>
                  </a:lnTo>
                  <a:lnTo>
                    <a:pt x="2684" y="54573"/>
                  </a:lnTo>
                  <a:lnTo>
                    <a:pt x="2684" y="61339"/>
                  </a:lnTo>
                  <a:cubicBezTo>
                    <a:pt x="2684" y="61600"/>
                    <a:pt x="2703" y="61861"/>
                    <a:pt x="2703" y="62103"/>
                  </a:cubicBezTo>
                  <a:lnTo>
                    <a:pt x="2684" y="62103"/>
                  </a:lnTo>
                  <a:lnTo>
                    <a:pt x="2684" y="66502"/>
                  </a:lnTo>
                  <a:lnTo>
                    <a:pt x="0" y="66446"/>
                  </a:lnTo>
                  <a:lnTo>
                    <a:pt x="0" y="69596"/>
                  </a:lnTo>
                  <a:lnTo>
                    <a:pt x="2684" y="69484"/>
                  </a:lnTo>
                  <a:lnTo>
                    <a:pt x="2684" y="76249"/>
                  </a:lnTo>
                  <a:cubicBezTo>
                    <a:pt x="2684" y="76473"/>
                    <a:pt x="2703" y="76659"/>
                    <a:pt x="2703" y="76846"/>
                  </a:cubicBezTo>
                  <a:lnTo>
                    <a:pt x="2684" y="76846"/>
                  </a:lnTo>
                  <a:lnTo>
                    <a:pt x="2684" y="81244"/>
                  </a:lnTo>
                  <a:lnTo>
                    <a:pt x="0" y="81189"/>
                  </a:lnTo>
                  <a:lnTo>
                    <a:pt x="0" y="84338"/>
                  </a:lnTo>
                  <a:lnTo>
                    <a:pt x="2684" y="84245"/>
                  </a:lnTo>
                  <a:lnTo>
                    <a:pt x="2684" y="91011"/>
                  </a:lnTo>
                  <a:cubicBezTo>
                    <a:pt x="2684" y="92148"/>
                    <a:pt x="2889" y="93043"/>
                    <a:pt x="3280" y="93732"/>
                  </a:cubicBezTo>
                  <a:cubicBezTo>
                    <a:pt x="3690" y="94366"/>
                    <a:pt x="4305" y="94832"/>
                    <a:pt x="5144" y="95111"/>
                  </a:cubicBezTo>
                  <a:cubicBezTo>
                    <a:pt x="5983" y="95372"/>
                    <a:pt x="7083" y="95503"/>
                    <a:pt x="8424" y="95503"/>
                  </a:cubicBezTo>
                  <a:lnTo>
                    <a:pt x="12152" y="95503"/>
                  </a:lnTo>
                  <a:lnTo>
                    <a:pt x="12152" y="91794"/>
                  </a:lnTo>
                  <a:lnTo>
                    <a:pt x="10568" y="91794"/>
                  </a:lnTo>
                  <a:cubicBezTo>
                    <a:pt x="9953" y="91794"/>
                    <a:pt x="9505" y="91701"/>
                    <a:pt x="9207" y="91477"/>
                  </a:cubicBezTo>
                  <a:cubicBezTo>
                    <a:pt x="8928" y="91235"/>
                    <a:pt x="8797" y="90862"/>
                    <a:pt x="8797" y="90396"/>
                  </a:cubicBezTo>
                  <a:lnTo>
                    <a:pt x="8797" y="84245"/>
                  </a:lnTo>
                  <a:lnTo>
                    <a:pt x="12171" y="84338"/>
                  </a:lnTo>
                  <a:lnTo>
                    <a:pt x="12171" y="81189"/>
                  </a:lnTo>
                  <a:lnTo>
                    <a:pt x="8797" y="81319"/>
                  </a:lnTo>
                  <a:lnTo>
                    <a:pt x="8797" y="79027"/>
                  </a:lnTo>
                  <a:lnTo>
                    <a:pt x="12171" y="79027"/>
                  </a:lnTo>
                  <a:lnTo>
                    <a:pt x="12171" y="77070"/>
                  </a:lnTo>
                  <a:lnTo>
                    <a:pt x="10587" y="77070"/>
                  </a:lnTo>
                  <a:cubicBezTo>
                    <a:pt x="9971" y="77070"/>
                    <a:pt x="9524" y="76976"/>
                    <a:pt x="9226" y="76734"/>
                  </a:cubicBezTo>
                  <a:cubicBezTo>
                    <a:pt x="8946" y="76492"/>
                    <a:pt x="8816" y="76138"/>
                    <a:pt x="8816" y="75672"/>
                  </a:cubicBezTo>
                  <a:lnTo>
                    <a:pt x="8816" y="69484"/>
                  </a:lnTo>
                  <a:lnTo>
                    <a:pt x="12189" y="69596"/>
                  </a:lnTo>
                  <a:lnTo>
                    <a:pt x="12189" y="66446"/>
                  </a:lnTo>
                  <a:lnTo>
                    <a:pt x="8816" y="66576"/>
                  </a:lnTo>
                  <a:lnTo>
                    <a:pt x="8816" y="64116"/>
                  </a:lnTo>
                  <a:lnTo>
                    <a:pt x="12189" y="64116"/>
                  </a:lnTo>
                  <a:lnTo>
                    <a:pt x="12189" y="62159"/>
                  </a:lnTo>
                  <a:lnTo>
                    <a:pt x="10605" y="62159"/>
                  </a:lnTo>
                  <a:cubicBezTo>
                    <a:pt x="9990" y="62159"/>
                    <a:pt x="9543" y="62047"/>
                    <a:pt x="9245" y="61823"/>
                  </a:cubicBezTo>
                  <a:cubicBezTo>
                    <a:pt x="8965" y="61581"/>
                    <a:pt x="8835" y="61208"/>
                    <a:pt x="8835" y="60742"/>
                  </a:cubicBezTo>
                  <a:lnTo>
                    <a:pt x="8835" y="54573"/>
                  </a:lnTo>
                  <a:lnTo>
                    <a:pt x="12208" y="54666"/>
                  </a:lnTo>
                  <a:lnTo>
                    <a:pt x="12208" y="51516"/>
                  </a:lnTo>
                  <a:lnTo>
                    <a:pt x="8835" y="51647"/>
                  </a:lnTo>
                  <a:lnTo>
                    <a:pt x="8835" y="49187"/>
                  </a:lnTo>
                  <a:lnTo>
                    <a:pt x="12208" y="49187"/>
                  </a:lnTo>
                  <a:lnTo>
                    <a:pt x="12208" y="47230"/>
                  </a:lnTo>
                  <a:lnTo>
                    <a:pt x="10624" y="47230"/>
                  </a:lnTo>
                  <a:cubicBezTo>
                    <a:pt x="10009" y="47230"/>
                    <a:pt x="9561" y="47136"/>
                    <a:pt x="9263" y="46894"/>
                  </a:cubicBezTo>
                  <a:cubicBezTo>
                    <a:pt x="8984" y="46652"/>
                    <a:pt x="8853" y="46298"/>
                    <a:pt x="8853" y="45832"/>
                  </a:cubicBezTo>
                  <a:lnTo>
                    <a:pt x="8853" y="39644"/>
                  </a:lnTo>
                  <a:lnTo>
                    <a:pt x="12227" y="39756"/>
                  </a:lnTo>
                  <a:lnTo>
                    <a:pt x="12227" y="36606"/>
                  </a:lnTo>
                  <a:lnTo>
                    <a:pt x="8853" y="36736"/>
                  </a:lnTo>
                  <a:lnTo>
                    <a:pt x="8853" y="34444"/>
                  </a:lnTo>
                  <a:lnTo>
                    <a:pt x="8853" y="32282"/>
                  </a:lnTo>
                  <a:lnTo>
                    <a:pt x="8853" y="30623"/>
                  </a:lnTo>
                  <a:lnTo>
                    <a:pt x="12227" y="30735"/>
                  </a:lnTo>
                  <a:lnTo>
                    <a:pt x="12227" y="27585"/>
                  </a:lnTo>
                  <a:lnTo>
                    <a:pt x="8853" y="27715"/>
                  </a:lnTo>
                  <a:lnTo>
                    <a:pt x="8853" y="25423"/>
                  </a:lnTo>
                  <a:lnTo>
                    <a:pt x="8853" y="23261"/>
                  </a:lnTo>
                  <a:lnTo>
                    <a:pt x="8853" y="21602"/>
                  </a:lnTo>
                  <a:lnTo>
                    <a:pt x="12227" y="21714"/>
                  </a:lnTo>
                  <a:lnTo>
                    <a:pt x="12227" y="18564"/>
                  </a:lnTo>
                  <a:lnTo>
                    <a:pt x="8853" y="18694"/>
                  </a:lnTo>
                  <a:lnTo>
                    <a:pt x="8853" y="16570"/>
                  </a:lnTo>
                  <a:lnTo>
                    <a:pt x="8853" y="14221"/>
                  </a:lnTo>
                  <a:lnTo>
                    <a:pt x="8853" y="12768"/>
                  </a:lnTo>
                  <a:lnTo>
                    <a:pt x="12227" y="12861"/>
                  </a:lnTo>
                  <a:lnTo>
                    <a:pt x="12227" y="9711"/>
                  </a:lnTo>
                  <a:lnTo>
                    <a:pt x="8853" y="9841"/>
                  </a:lnTo>
                  <a:lnTo>
                    <a:pt x="8853" y="7383"/>
                  </a:lnTo>
                  <a:lnTo>
                    <a:pt x="8853" y="7383"/>
                  </a:lnTo>
                  <a:lnTo>
                    <a:pt x="12171" y="7493"/>
                  </a:lnTo>
                  <a:lnTo>
                    <a:pt x="12171" y="4324"/>
                  </a:lnTo>
                  <a:lnTo>
                    <a:pt x="8797" y="4473"/>
                  </a:lnTo>
                  <a:lnTo>
                    <a:pt x="8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067631" y="121752"/>
              <a:ext cx="419228" cy="91099"/>
            </a:xfrm>
            <a:custGeom>
              <a:rect b="b" l="l" r="r" t="t"/>
              <a:pathLst>
                <a:path extrusionOk="0" h="3710" w="17073">
                  <a:moveTo>
                    <a:pt x="8630" y="1"/>
                  </a:moveTo>
                  <a:cubicBezTo>
                    <a:pt x="6617" y="1"/>
                    <a:pt x="4958" y="187"/>
                    <a:pt x="3709" y="560"/>
                  </a:cubicBezTo>
                  <a:cubicBezTo>
                    <a:pt x="2442" y="933"/>
                    <a:pt x="1510" y="1473"/>
                    <a:pt x="839" y="2219"/>
                  </a:cubicBezTo>
                  <a:cubicBezTo>
                    <a:pt x="485" y="2666"/>
                    <a:pt x="186" y="3169"/>
                    <a:pt x="0" y="3710"/>
                  </a:cubicBezTo>
                  <a:lnTo>
                    <a:pt x="6169" y="3710"/>
                  </a:lnTo>
                  <a:cubicBezTo>
                    <a:pt x="6207" y="3654"/>
                    <a:pt x="6281" y="3579"/>
                    <a:pt x="6374" y="3542"/>
                  </a:cubicBezTo>
                  <a:cubicBezTo>
                    <a:pt x="6878" y="3207"/>
                    <a:pt x="7567" y="3039"/>
                    <a:pt x="8499" y="3039"/>
                  </a:cubicBezTo>
                  <a:cubicBezTo>
                    <a:pt x="9487" y="3039"/>
                    <a:pt x="10177" y="3188"/>
                    <a:pt x="10587" y="3486"/>
                  </a:cubicBezTo>
                  <a:cubicBezTo>
                    <a:pt x="10680" y="3561"/>
                    <a:pt x="10773" y="3635"/>
                    <a:pt x="10847" y="3710"/>
                  </a:cubicBezTo>
                  <a:lnTo>
                    <a:pt x="17073" y="3710"/>
                  </a:lnTo>
                  <a:cubicBezTo>
                    <a:pt x="16942" y="3262"/>
                    <a:pt x="16756" y="2852"/>
                    <a:pt x="16495" y="2498"/>
                  </a:cubicBezTo>
                  <a:cubicBezTo>
                    <a:pt x="15936" y="1678"/>
                    <a:pt x="15004" y="1063"/>
                    <a:pt x="13736" y="653"/>
                  </a:cubicBezTo>
                  <a:cubicBezTo>
                    <a:pt x="12450" y="206"/>
                    <a:pt x="10754" y="1"/>
                    <a:pt x="8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555514" y="124502"/>
              <a:ext cx="434795" cy="88349"/>
            </a:xfrm>
            <a:custGeom>
              <a:rect b="b" l="l" r="r" t="t"/>
              <a:pathLst>
                <a:path extrusionOk="0" h="3598" w="17707">
                  <a:moveTo>
                    <a:pt x="11482" y="1"/>
                  </a:moveTo>
                  <a:cubicBezTo>
                    <a:pt x="9059" y="1"/>
                    <a:pt x="7232" y="783"/>
                    <a:pt x="5965" y="2349"/>
                  </a:cubicBezTo>
                  <a:lnTo>
                    <a:pt x="5741" y="373"/>
                  </a:lnTo>
                  <a:lnTo>
                    <a:pt x="0" y="373"/>
                  </a:lnTo>
                  <a:lnTo>
                    <a:pt x="0" y="3598"/>
                  </a:lnTo>
                  <a:lnTo>
                    <a:pt x="17707" y="3598"/>
                  </a:lnTo>
                  <a:cubicBezTo>
                    <a:pt x="17558" y="3150"/>
                    <a:pt x="17353" y="2740"/>
                    <a:pt x="17092" y="2368"/>
                  </a:cubicBezTo>
                  <a:cubicBezTo>
                    <a:pt x="16533" y="1566"/>
                    <a:pt x="15768" y="988"/>
                    <a:pt x="14781" y="597"/>
                  </a:cubicBezTo>
                  <a:cubicBezTo>
                    <a:pt x="13830" y="206"/>
                    <a:pt x="12712" y="1"/>
                    <a:pt x="11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5243407" y="133662"/>
              <a:ext cx="269123" cy="78748"/>
            </a:xfrm>
            <a:custGeom>
              <a:rect b="b" l="l" r="r" t="t"/>
              <a:pathLst>
                <a:path extrusionOk="0" h="3207" w="10960">
                  <a:moveTo>
                    <a:pt x="3598" y="0"/>
                  </a:moveTo>
                  <a:lnTo>
                    <a:pt x="821" y="2442"/>
                  </a:lnTo>
                  <a:lnTo>
                    <a:pt x="1" y="3206"/>
                  </a:lnTo>
                  <a:lnTo>
                    <a:pt x="7065" y="3206"/>
                  </a:lnTo>
                  <a:lnTo>
                    <a:pt x="10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516202" y="120377"/>
              <a:ext cx="400001" cy="92032"/>
            </a:xfrm>
            <a:custGeom>
              <a:rect b="b" l="l" r="r" t="t"/>
              <a:pathLst>
                <a:path extrusionOk="0" h="3748" w="16290">
                  <a:moveTo>
                    <a:pt x="8070" y="1"/>
                  </a:moveTo>
                  <a:cubicBezTo>
                    <a:pt x="5312" y="1"/>
                    <a:pt x="3262" y="448"/>
                    <a:pt x="1883" y="1306"/>
                  </a:cubicBezTo>
                  <a:cubicBezTo>
                    <a:pt x="876" y="1939"/>
                    <a:pt x="261" y="2741"/>
                    <a:pt x="0" y="3747"/>
                  </a:cubicBezTo>
                  <a:lnTo>
                    <a:pt x="5498" y="3747"/>
                  </a:lnTo>
                  <a:cubicBezTo>
                    <a:pt x="5554" y="3635"/>
                    <a:pt x="5722" y="3523"/>
                    <a:pt x="5927" y="3468"/>
                  </a:cubicBezTo>
                  <a:cubicBezTo>
                    <a:pt x="6393" y="3244"/>
                    <a:pt x="7027" y="3151"/>
                    <a:pt x="7809" y="3151"/>
                  </a:cubicBezTo>
                  <a:cubicBezTo>
                    <a:pt x="8816" y="3151"/>
                    <a:pt x="9506" y="3244"/>
                    <a:pt x="9934" y="3486"/>
                  </a:cubicBezTo>
                  <a:cubicBezTo>
                    <a:pt x="10102" y="3542"/>
                    <a:pt x="10214" y="3654"/>
                    <a:pt x="10344" y="3747"/>
                  </a:cubicBezTo>
                  <a:lnTo>
                    <a:pt x="16290" y="3747"/>
                  </a:lnTo>
                  <a:cubicBezTo>
                    <a:pt x="15898" y="2629"/>
                    <a:pt x="15134" y="1753"/>
                    <a:pt x="13960" y="1156"/>
                  </a:cubicBezTo>
                  <a:cubicBezTo>
                    <a:pt x="12562" y="392"/>
                    <a:pt x="10605" y="1"/>
                    <a:pt x="8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209931" y="2410639"/>
              <a:ext cx="298859" cy="345096"/>
            </a:xfrm>
            <a:custGeom>
              <a:rect b="b" l="l" r="r" t="t"/>
              <a:pathLst>
                <a:path extrusionOk="0" h="14054" w="12171">
                  <a:moveTo>
                    <a:pt x="0" y="1"/>
                  </a:moveTo>
                  <a:lnTo>
                    <a:pt x="0" y="2908"/>
                  </a:lnTo>
                  <a:lnTo>
                    <a:pt x="2684" y="2796"/>
                  </a:lnTo>
                  <a:lnTo>
                    <a:pt x="2684" y="9562"/>
                  </a:lnTo>
                  <a:cubicBezTo>
                    <a:pt x="2684" y="10718"/>
                    <a:pt x="2889" y="11612"/>
                    <a:pt x="3280" y="12283"/>
                  </a:cubicBezTo>
                  <a:cubicBezTo>
                    <a:pt x="3690" y="12936"/>
                    <a:pt x="4305" y="13402"/>
                    <a:pt x="5144" y="13681"/>
                  </a:cubicBezTo>
                  <a:cubicBezTo>
                    <a:pt x="5983" y="13942"/>
                    <a:pt x="7083" y="14054"/>
                    <a:pt x="8424" y="14054"/>
                  </a:cubicBezTo>
                  <a:lnTo>
                    <a:pt x="12152" y="14054"/>
                  </a:lnTo>
                  <a:lnTo>
                    <a:pt x="12152" y="10364"/>
                  </a:lnTo>
                  <a:lnTo>
                    <a:pt x="10568" y="10364"/>
                  </a:lnTo>
                  <a:cubicBezTo>
                    <a:pt x="9953" y="10364"/>
                    <a:pt x="9505" y="10252"/>
                    <a:pt x="9207" y="10028"/>
                  </a:cubicBezTo>
                  <a:cubicBezTo>
                    <a:pt x="8928" y="9786"/>
                    <a:pt x="8797" y="9432"/>
                    <a:pt x="8797" y="8966"/>
                  </a:cubicBezTo>
                  <a:lnTo>
                    <a:pt x="8797" y="2796"/>
                  </a:lnTo>
                  <a:lnTo>
                    <a:pt x="12171" y="2908"/>
                  </a:lnTo>
                  <a:lnTo>
                    <a:pt x="12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500634" y="2410639"/>
              <a:ext cx="432512" cy="359289"/>
            </a:xfrm>
            <a:custGeom>
              <a:rect b="b" l="l" r="r" t="t"/>
              <a:pathLst>
                <a:path extrusionOk="0" h="14632" w="17614">
                  <a:moveTo>
                    <a:pt x="3486" y="1"/>
                  </a:moveTo>
                  <a:cubicBezTo>
                    <a:pt x="3113" y="168"/>
                    <a:pt x="2777" y="318"/>
                    <a:pt x="2479" y="504"/>
                  </a:cubicBezTo>
                  <a:cubicBezTo>
                    <a:pt x="1119" y="1361"/>
                    <a:pt x="448" y="2536"/>
                    <a:pt x="448" y="4064"/>
                  </a:cubicBezTo>
                  <a:cubicBezTo>
                    <a:pt x="448" y="5350"/>
                    <a:pt x="951" y="6356"/>
                    <a:pt x="1939" y="7083"/>
                  </a:cubicBezTo>
                  <a:cubicBezTo>
                    <a:pt x="2964" y="7810"/>
                    <a:pt x="4548" y="8257"/>
                    <a:pt x="6691" y="8481"/>
                  </a:cubicBezTo>
                  <a:lnTo>
                    <a:pt x="9990" y="8779"/>
                  </a:lnTo>
                  <a:cubicBezTo>
                    <a:pt x="10624" y="8835"/>
                    <a:pt x="11109" y="8984"/>
                    <a:pt x="11426" y="9171"/>
                  </a:cubicBezTo>
                  <a:cubicBezTo>
                    <a:pt x="11761" y="9357"/>
                    <a:pt x="11929" y="9637"/>
                    <a:pt x="11929" y="10009"/>
                  </a:cubicBezTo>
                  <a:cubicBezTo>
                    <a:pt x="11929" y="10457"/>
                    <a:pt x="11687" y="10774"/>
                    <a:pt x="11202" y="11016"/>
                  </a:cubicBezTo>
                  <a:cubicBezTo>
                    <a:pt x="10717" y="11258"/>
                    <a:pt x="9990" y="11351"/>
                    <a:pt x="8984" y="11351"/>
                  </a:cubicBezTo>
                  <a:cubicBezTo>
                    <a:pt x="7940" y="11351"/>
                    <a:pt x="7176" y="11221"/>
                    <a:pt x="6691" y="10941"/>
                  </a:cubicBezTo>
                  <a:cubicBezTo>
                    <a:pt x="6226" y="10643"/>
                    <a:pt x="5927" y="10196"/>
                    <a:pt x="5815" y="9599"/>
                  </a:cubicBezTo>
                  <a:lnTo>
                    <a:pt x="0" y="9749"/>
                  </a:lnTo>
                  <a:cubicBezTo>
                    <a:pt x="448" y="13010"/>
                    <a:pt x="3337" y="14632"/>
                    <a:pt x="8723" y="14632"/>
                  </a:cubicBezTo>
                  <a:cubicBezTo>
                    <a:pt x="11593" y="14632"/>
                    <a:pt x="13811" y="14222"/>
                    <a:pt x="15340" y="13383"/>
                  </a:cubicBezTo>
                  <a:cubicBezTo>
                    <a:pt x="16868" y="12526"/>
                    <a:pt x="17613" y="11221"/>
                    <a:pt x="17613" y="9413"/>
                  </a:cubicBezTo>
                  <a:cubicBezTo>
                    <a:pt x="17613" y="6804"/>
                    <a:pt x="15470" y="5294"/>
                    <a:pt x="11165" y="4940"/>
                  </a:cubicBezTo>
                  <a:lnTo>
                    <a:pt x="7959" y="4660"/>
                  </a:lnTo>
                  <a:cubicBezTo>
                    <a:pt x="7232" y="4586"/>
                    <a:pt x="6710" y="4474"/>
                    <a:pt x="6393" y="4288"/>
                  </a:cubicBezTo>
                  <a:cubicBezTo>
                    <a:pt x="6058" y="4101"/>
                    <a:pt x="5871" y="3840"/>
                    <a:pt x="5871" y="3486"/>
                  </a:cubicBezTo>
                  <a:cubicBezTo>
                    <a:pt x="5871" y="3132"/>
                    <a:pt x="6114" y="2852"/>
                    <a:pt x="6542" y="2666"/>
                  </a:cubicBezTo>
                  <a:cubicBezTo>
                    <a:pt x="7008" y="2461"/>
                    <a:pt x="7642" y="2349"/>
                    <a:pt x="8443" y="2349"/>
                  </a:cubicBezTo>
                  <a:cubicBezTo>
                    <a:pt x="9431" y="2349"/>
                    <a:pt x="10121" y="2461"/>
                    <a:pt x="10550" y="2685"/>
                  </a:cubicBezTo>
                  <a:cubicBezTo>
                    <a:pt x="11016" y="2908"/>
                    <a:pt x="11295" y="3262"/>
                    <a:pt x="11388" y="3784"/>
                  </a:cubicBezTo>
                  <a:lnTo>
                    <a:pt x="17054" y="3654"/>
                  </a:lnTo>
                  <a:cubicBezTo>
                    <a:pt x="16793" y="2200"/>
                    <a:pt x="15955" y="1082"/>
                    <a:pt x="14557" y="355"/>
                  </a:cubicBezTo>
                  <a:cubicBezTo>
                    <a:pt x="14333" y="224"/>
                    <a:pt x="14091" y="113"/>
                    <a:pt x="13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554087" y="2410639"/>
              <a:ext cx="440296" cy="345563"/>
            </a:xfrm>
            <a:custGeom>
              <a:rect b="b" l="l" r="r" t="t"/>
              <a:pathLst>
                <a:path extrusionOk="0" h="14073" w="17931">
                  <a:moveTo>
                    <a:pt x="1" y="1"/>
                  </a:moveTo>
                  <a:lnTo>
                    <a:pt x="1" y="14054"/>
                  </a:lnTo>
                  <a:lnTo>
                    <a:pt x="6114" y="14054"/>
                  </a:lnTo>
                  <a:lnTo>
                    <a:pt x="6114" y="6431"/>
                  </a:lnTo>
                  <a:cubicBezTo>
                    <a:pt x="6114" y="5853"/>
                    <a:pt x="6226" y="5350"/>
                    <a:pt x="6487" y="4903"/>
                  </a:cubicBezTo>
                  <a:cubicBezTo>
                    <a:pt x="6748" y="4437"/>
                    <a:pt x="7121" y="4083"/>
                    <a:pt x="7605" y="3822"/>
                  </a:cubicBezTo>
                  <a:cubicBezTo>
                    <a:pt x="8090" y="3561"/>
                    <a:pt x="8649" y="3449"/>
                    <a:pt x="9320" y="3449"/>
                  </a:cubicBezTo>
                  <a:cubicBezTo>
                    <a:pt x="10103" y="3449"/>
                    <a:pt x="10699" y="3635"/>
                    <a:pt x="11147" y="4027"/>
                  </a:cubicBezTo>
                  <a:cubicBezTo>
                    <a:pt x="11613" y="4437"/>
                    <a:pt x="11818" y="4977"/>
                    <a:pt x="11818" y="5704"/>
                  </a:cubicBezTo>
                  <a:lnTo>
                    <a:pt x="11818" y="14073"/>
                  </a:lnTo>
                  <a:lnTo>
                    <a:pt x="17931" y="14073"/>
                  </a:lnTo>
                  <a:lnTo>
                    <a:pt x="17931" y="4604"/>
                  </a:lnTo>
                  <a:cubicBezTo>
                    <a:pt x="17931" y="3486"/>
                    <a:pt x="17651" y="2554"/>
                    <a:pt x="17092" y="1771"/>
                  </a:cubicBezTo>
                  <a:cubicBezTo>
                    <a:pt x="16552" y="989"/>
                    <a:pt x="15806" y="429"/>
                    <a:pt x="14893" y="1"/>
                  </a:cubicBezTo>
                  <a:lnTo>
                    <a:pt x="8127" y="1"/>
                  </a:lnTo>
                  <a:cubicBezTo>
                    <a:pt x="7344" y="374"/>
                    <a:pt x="6692" y="858"/>
                    <a:pt x="6096" y="1510"/>
                  </a:cubicBezTo>
                  <a:lnTo>
                    <a:pt x="6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41086" y="2410639"/>
              <a:ext cx="469565" cy="359755"/>
            </a:xfrm>
            <a:custGeom>
              <a:rect b="b" l="l" r="r" t="t"/>
              <a:pathLst>
                <a:path extrusionOk="0" h="14651" w="19123">
                  <a:moveTo>
                    <a:pt x="12450" y="7512"/>
                  </a:moveTo>
                  <a:lnTo>
                    <a:pt x="12450" y="8425"/>
                  </a:lnTo>
                  <a:cubicBezTo>
                    <a:pt x="12450" y="9022"/>
                    <a:pt x="12264" y="9562"/>
                    <a:pt x="11873" y="10009"/>
                  </a:cubicBezTo>
                  <a:cubicBezTo>
                    <a:pt x="11463" y="10438"/>
                    <a:pt x="10941" y="10774"/>
                    <a:pt x="10288" y="11016"/>
                  </a:cubicBezTo>
                  <a:cubicBezTo>
                    <a:pt x="9617" y="11258"/>
                    <a:pt x="8872" y="11389"/>
                    <a:pt x="8070" y="11389"/>
                  </a:cubicBezTo>
                  <a:cubicBezTo>
                    <a:pt x="7325" y="11389"/>
                    <a:pt x="6784" y="11258"/>
                    <a:pt x="6449" y="11016"/>
                  </a:cubicBezTo>
                  <a:cubicBezTo>
                    <a:pt x="6095" y="10755"/>
                    <a:pt x="5927" y="10364"/>
                    <a:pt x="5927" y="9842"/>
                  </a:cubicBezTo>
                  <a:cubicBezTo>
                    <a:pt x="5927" y="9506"/>
                    <a:pt x="6002" y="9208"/>
                    <a:pt x="6151" y="8984"/>
                  </a:cubicBezTo>
                  <a:cubicBezTo>
                    <a:pt x="6300" y="8742"/>
                    <a:pt x="6561" y="8537"/>
                    <a:pt x="6952" y="8388"/>
                  </a:cubicBezTo>
                  <a:cubicBezTo>
                    <a:pt x="7325" y="8220"/>
                    <a:pt x="7884" y="8090"/>
                    <a:pt x="8574" y="8015"/>
                  </a:cubicBezTo>
                  <a:lnTo>
                    <a:pt x="12022" y="7605"/>
                  </a:lnTo>
                  <a:lnTo>
                    <a:pt x="12189" y="7605"/>
                  </a:lnTo>
                  <a:cubicBezTo>
                    <a:pt x="12264" y="7587"/>
                    <a:pt x="12357" y="7549"/>
                    <a:pt x="12450" y="7512"/>
                  </a:cubicBezTo>
                  <a:close/>
                  <a:moveTo>
                    <a:pt x="4138" y="1"/>
                  </a:moveTo>
                  <a:cubicBezTo>
                    <a:pt x="3169" y="374"/>
                    <a:pt x="2423" y="839"/>
                    <a:pt x="1901" y="1473"/>
                  </a:cubicBezTo>
                  <a:cubicBezTo>
                    <a:pt x="1286" y="2219"/>
                    <a:pt x="876" y="3151"/>
                    <a:pt x="746" y="4269"/>
                  </a:cubicBezTo>
                  <a:lnTo>
                    <a:pt x="6579" y="4493"/>
                  </a:lnTo>
                  <a:cubicBezTo>
                    <a:pt x="6654" y="3691"/>
                    <a:pt x="6952" y="3132"/>
                    <a:pt x="7455" y="2796"/>
                  </a:cubicBezTo>
                  <a:cubicBezTo>
                    <a:pt x="7959" y="2480"/>
                    <a:pt x="8648" y="2293"/>
                    <a:pt x="9580" y="2293"/>
                  </a:cubicBezTo>
                  <a:cubicBezTo>
                    <a:pt x="10568" y="2293"/>
                    <a:pt x="11258" y="2461"/>
                    <a:pt x="11668" y="2741"/>
                  </a:cubicBezTo>
                  <a:cubicBezTo>
                    <a:pt x="12096" y="3020"/>
                    <a:pt x="12301" y="3486"/>
                    <a:pt x="12301" y="4101"/>
                  </a:cubicBezTo>
                  <a:lnTo>
                    <a:pt x="12301" y="4343"/>
                  </a:lnTo>
                  <a:cubicBezTo>
                    <a:pt x="12301" y="4511"/>
                    <a:pt x="12264" y="4660"/>
                    <a:pt x="12189" y="4753"/>
                  </a:cubicBezTo>
                  <a:cubicBezTo>
                    <a:pt x="12134" y="4847"/>
                    <a:pt x="11947" y="4940"/>
                    <a:pt x="11686" y="4996"/>
                  </a:cubicBezTo>
                  <a:cubicBezTo>
                    <a:pt x="11444" y="5052"/>
                    <a:pt x="11071" y="5108"/>
                    <a:pt x="10531" y="5182"/>
                  </a:cubicBezTo>
                  <a:lnTo>
                    <a:pt x="6020" y="5629"/>
                  </a:lnTo>
                  <a:cubicBezTo>
                    <a:pt x="4455" y="5779"/>
                    <a:pt x="3243" y="6058"/>
                    <a:pt x="2367" y="6468"/>
                  </a:cubicBezTo>
                  <a:cubicBezTo>
                    <a:pt x="1491" y="6841"/>
                    <a:pt x="876" y="7344"/>
                    <a:pt x="522" y="7959"/>
                  </a:cubicBezTo>
                  <a:cubicBezTo>
                    <a:pt x="168" y="8556"/>
                    <a:pt x="0" y="9301"/>
                    <a:pt x="0" y="10215"/>
                  </a:cubicBezTo>
                  <a:cubicBezTo>
                    <a:pt x="0" y="11706"/>
                    <a:pt x="522" y="12824"/>
                    <a:pt x="1566" y="13569"/>
                  </a:cubicBezTo>
                  <a:cubicBezTo>
                    <a:pt x="2628" y="14296"/>
                    <a:pt x="4250" y="14650"/>
                    <a:pt x="6467" y="14650"/>
                  </a:cubicBezTo>
                  <a:cubicBezTo>
                    <a:pt x="7865" y="14650"/>
                    <a:pt x="9095" y="14483"/>
                    <a:pt x="10121" y="14147"/>
                  </a:cubicBezTo>
                  <a:cubicBezTo>
                    <a:pt x="11146" y="13830"/>
                    <a:pt x="11984" y="13346"/>
                    <a:pt x="12674" y="12712"/>
                  </a:cubicBezTo>
                  <a:cubicBezTo>
                    <a:pt x="12730" y="13085"/>
                    <a:pt x="12879" y="13551"/>
                    <a:pt x="13047" y="14054"/>
                  </a:cubicBezTo>
                  <a:lnTo>
                    <a:pt x="19123" y="14054"/>
                  </a:lnTo>
                  <a:cubicBezTo>
                    <a:pt x="18657" y="13253"/>
                    <a:pt x="18452" y="12041"/>
                    <a:pt x="18452" y="10457"/>
                  </a:cubicBezTo>
                  <a:lnTo>
                    <a:pt x="18452" y="4753"/>
                  </a:lnTo>
                  <a:lnTo>
                    <a:pt x="18396" y="4753"/>
                  </a:lnTo>
                  <a:cubicBezTo>
                    <a:pt x="18396" y="3542"/>
                    <a:pt x="18116" y="2517"/>
                    <a:pt x="17576" y="1734"/>
                  </a:cubicBezTo>
                  <a:cubicBezTo>
                    <a:pt x="17073" y="1007"/>
                    <a:pt x="16271" y="448"/>
                    <a:pt x="15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555514" y="2410639"/>
              <a:ext cx="440762" cy="345096"/>
            </a:xfrm>
            <a:custGeom>
              <a:rect b="b" l="l" r="r" t="t"/>
              <a:pathLst>
                <a:path extrusionOk="0" h="14054" w="17950">
                  <a:moveTo>
                    <a:pt x="0" y="1"/>
                  </a:moveTo>
                  <a:lnTo>
                    <a:pt x="0" y="14054"/>
                  </a:lnTo>
                  <a:lnTo>
                    <a:pt x="6132" y="14054"/>
                  </a:lnTo>
                  <a:lnTo>
                    <a:pt x="6132" y="6431"/>
                  </a:lnTo>
                  <a:cubicBezTo>
                    <a:pt x="6132" y="5797"/>
                    <a:pt x="6263" y="5257"/>
                    <a:pt x="6542" y="4809"/>
                  </a:cubicBezTo>
                  <a:cubicBezTo>
                    <a:pt x="6822" y="4362"/>
                    <a:pt x="7213" y="4027"/>
                    <a:pt x="7698" y="3784"/>
                  </a:cubicBezTo>
                  <a:cubicBezTo>
                    <a:pt x="8183" y="3542"/>
                    <a:pt x="8723" y="3430"/>
                    <a:pt x="9320" y="3430"/>
                  </a:cubicBezTo>
                  <a:cubicBezTo>
                    <a:pt x="10102" y="3430"/>
                    <a:pt x="10717" y="3635"/>
                    <a:pt x="11165" y="4027"/>
                  </a:cubicBezTo>
                  <a:cubicBezTo>
                    <a:pt x="11612" y="4437"/>
                    <a:pt x="11836" y="4996"/>
                    <a:pt x="11836" y="5704"/>
                  </a:cubicBezTo>
                  <a:lnTo>
                    <a:pt x="11836" y="14054"/>
                  </a:lnTo>
                  <a:lnTo>
                    <a:pt x="17949" y="14054"/>
                  </a:lnTo>
                  <a:lnTo>
                    <a:pt x="17949" y="4567"/>
                  </a:lnTo>
                  <a:cubicBezTo>
                    <a:pt x="17949" y="3467"/>
                    <a:pt x="17669" y="2517"/>
                    <a:pt x="17073" y="1734"/>
                  </a:cubicBezTo>
                  <a:cubicBezTo>
                    <a:pt x="16551" y="989"/>
                    <a:pt x="15824" y="411"/>
                    <a:pt x="14892" y="1"/>
                  </a:cubicBezTo>
                  <a:lnTo>
                    <a:pt x="8127" y="1"/>
                  </a:lnTo>
                  <a:cubicBezTo>
                    <a:pt x="7269" y="411"/>
                    <a:pt x="6542" y="970"/>
                    <a:pt x="5946" y="1715"/>
                  </a:cubicBezTo>
                  <a:lnTo>
                    <a:pt x="5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5052556" y="2410639"/>
              <a:ext cx="475532" cy="345096"/>
            </a:xfrm>
            <a:custGeom>
              <a:rect b="b" l="l" r="r" t="t"/>
              <a:pathLst>
                <a:path extrusionOk="0" h="14054" w="19366">
                  <a:moveTo>
                    <a:pt x="1" y="1"/>
                  </a:moveTo>
                  <a:lnTo>
                    <a:pt x="1" y="14054"/>
                  </a:lnTo>
                  <a:lnTo>
                    <a:pt x="6114" y="14054"/>
                  </a:lnTo>
                  <a:lnTo>
                    <a:pt x="6114" y="9599"/>
                  </a:lnTo>
                  <a:lnTo>
                    <a:pt x="7605" y="8500"/>
                  </a:lnTo>
                  <a:lnTo>
                    <a:pt x="8910" y="10215"/>
                  </a:lnTo>
                  <a:lnTo>
                    <a:pt x="11910" y="14054"/>
                  </a:lnTo>
                  <a:lnTo>
                    <a:pt x="19366" y="14054"/>
                  </a:lnTo>
                  <a:lnTo>
                    <a:pt x="11743" y="5499"/>
                  </a:lnTo>
                  <a:lnTo>
                    <a:pt x="18415" y="1"/>
                  </a:lnTo>
                  <a:lnTo>
                    <a:pt x="11072" y="1"/>
                  </a:lnTo>
                  <a:lnTo>
                    <a:pt x="8593" y="2181"/>
                  </a:lnTo>
                  <a:lnTo>
                    <a:pt x="6077" y="4567"/>
                  </a:lnTo>
                  <a:lnTo>
                    <a:pt x="6114" y="1548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554087" y="3185953"/>
              <a:ext cx="440296" cy="345563"/>
            </a:xfrm>
            <a:custGeom>
              <a:rect b="b" l="l" r="r" t="t"/>
              <a:pathLst>
                <a:path extrusionOk="0" h="14073" w="17931">
                  <a:moveTo>
                    <a:pt x="1" y="1"/>
                  </a:moveTo>
                  <a:lnTo>
                    <a:pt x="1" y="14054"/>
                  </a:lnTo>
                  <a:lnTo>
                    <a:pt x="6114" y="14054"/>
                  </a:lnTo>
                  <a:lnTo>
                    <a:pt x="6114" y="6431"/>
                  </a:lnTo>
                  <a:cubicBezTo>
                    <a:pt x="6114" y="5853"/>
                    <a:pt x="6226" y="5350"/>
                    <a:pt x="6487" y="4903"/>
                  </a:cubicBezTo>
                  <a:cubicBezTo>
                    <a:pt x="6748" y="4437"/>
                    <a:pt x="7121" y="4083"/>
                    <a:pt x="7605" y="3822"/>
                  </a:cubicBezTo>
                  <a:cubicBezTo>
                    <a:pt x="8090" y="3561"/>
                    <a:pt x="8649" y="3449"/>
                    <a:pt x="9320" y="3449"/>
                  </a:cubicBezTo>
                  <a:cubicBezTo>
                    <a:pt x="10103" y="3449"/>
                    <a:pt x="10699" y="3635"/>
                    <a:pt x="11147" y="4027"/>
                  </a:cubicBezTo>
                  <a:cubicBezTo>
                    <a:pt x="11613" y="4437"/>
                    <a:pt x="11818" y="4977"/>
                    <a:pt x="11818" y="5704"/>
                  </a:cubicBezTo>
                  <a:lnTo>
                    <a:pt x="11818" y="14073"/>
                  </a:lnTo>
                  <a:lnTo>
                    <a:pt x="17931" y="14073"/>
                  </a:lnTo>
                  <a:lnTo>
                    <a:pt x="17931" y="4605"/>
                  </a:lnTo>
                  <a:cubicBezTo>
                    <a:pt x="17931" y="3505"/>
                    <a:pt x="17651" y="2554"/>
                    <a:pt x="17092" y="1772"/>
                  </a:cubicBezTo>
                  <a:cubicBezTo>
                    <a:pt x="16552" y="989"/>
                    <a:pt x="15806" y="430"/>
                    <a:pt x="14893" y="1"/>
                  </a:cubicBezTo>
                  <a:lnTo>
                    <a:pt x="8127" y="1"/>
                  </a:lnTo>
                  <a:cubicBezTo>
                    <a:pt x="7344" y="374"/>
                    <a:pt x="6692" y="858"/>
                    <a:pt x="6096" y="1511"/>
                  </a:cubicBezTo>
                  <a:lnTo>
                    <a:pt x="6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209931" y="3185953"/>
              <a:ext cx="298859" cy="345121"/>
            </a:xfrm>
            <a:custGeom>
              <a:rect b="b" l="l" r="r" t="t"/>
              <a:pathLst>
                <a:path extrusionOk="0" h="14055" w="12171">
                  <a:moveTo>
                    <a:pt x="0" y="1"/>
                  </a:moveTo>
                  <a:lnTo>
                    <a:pt x="0" y="2909"/>
                  </a:lnTo>
                  <a:lnTo>
                    <a:pt x="2684" y="2797"/>
                  </a:lnTo>
                  <a:lnTo>
                    <a:pt x="2684" y="9562"/>
                  </a:lnTo>
                  <a:cubicBezTo>
                    <a:pt x="2684" y="10718"/>
                    <a:pt x="2889" y="11613"/>
                    <a:pt x="3280" y="12284"/>
                  </a:cubicBezTo>
                  <a:cubicBezTo>
                    <a:pt x="3690" y="12936"/>
                    <a:pt x="4305" y="13402"/>
                    <a:pt x="5144" y="13681"/>
                  </a:cubicBezTo>
                  <a:cubicBezTo>
                    <a:pt x="5983" y="13942"/>
                    <a:pt x="7083" y="14054"/>
                    <a:pt x="8424" y="14054"/>
                  </a:cubicBezTo>
                  <a:lnTo>
                    <a:pt x="12152" y="14054"/>
                  </a:lnTo>
                  <a:lnTo>
                    <a:pt x="12152" y="10364"/>
                  </a:lnTo>
                  <a:lnTo>
                    <a:pt x="10568" y="10364"/>
                  </a:lnTo>
                  <a:cubicBezTo>
                    <a:pt x="9953" y="10364"/>
                    <a:pt x="9505" y="10271"/>
                    <a:pt x="9207" y="10028"/>
                  </a:cubicBezTo>
                  <a:cubicBezTo>
                    <a:pt x="8928" y="9786"/>
                    <a:pt x="8797" y="9432"/>
                    <a:pt x="8797" y="8966"/>
                  </a:cubicBezTo>
                  <a:lnTo>
                    <a:pt x="8797" y="2797"/>
                  </a:lnTo>
                  <a:lnTo>
                    <a:pt x="12171" y="2909"/>
                  </a:lnTo>
                  <a:lnTo>
                    <a:pt x="12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500634" y="3185953"/>
              <a:ext cx="432512" cy="359289"/>
            </a:xfrm>
            <a:custGeom>
              <a:rect b="b" l="l" r="r" t="t"/>
              <a:pathLst>
                <a:path extrusionOk="0" h="14632" w="17614">
                  <a:moveTo>
                    <a:pt x="3486" y="1"/>
                  </a:moveTo>
                  <a:cubicBezTo>
                    <a:pt x="3113" y="169"/>
                    <a:pt x="2777" y="318"/>
                    <a:pt x="2479" y="504"/>
                  </a:cubicBezTo>
                  <a:cubicBezTo>
                    <a:pt x="1119" y="1362"/>
                    <a:pt x="448" y="2536"/>
                    <a:pt x="448" y="4064"/>
                  </a:cubicBezTo>
                  <a:cubicBezTo>
                    <a:pt x="448" y="5350"/>
                    <a:pt x="951" y="6357"/>
                    <a:pt x="1939" y="7084"/>
                  </a:cubicBezTo>
                  <a:cubicBezTo>
                    <a:pt x="2964" y="7810"/>
                    <a:pt x="4548" y="8258"/>
                    <a:pt x="6691" y="8481"/>
                  </a:cubicBezTo>
                  <a:lnTo>
                    <a:pt x="9990" y="8780"/>
                  </a:lnTo>
                  <a:cubicBezTo>
                    <a:pt x="10624" y="8835"/>
                    <a:pt x="11109" y="8985"/>
                    <a:pt x="11426" y="9171"/>
                  </a:cubicBezTo>
                  <a:cubicBezTo>
                    <a:pt x="11761" y="9357"/>
                    <a:pt x="11929" y="9637"/>
                    <a:pt x="11929" y="10010"/>
                  </a:cubicBezTo>
                  <a:cubicBezTo>
                    <a:pt x="11929" y="10457"/>
                    <a:pt x="11687" y="10774"/>
                    <a:pt x="11202" y="11016"/>
                  </a:cubicBezTo>
                  <a:cubicBezTo>
                    <a:pt x="10717" y="11258"/>
                    <a:pt x="9990" y="11352"/>
                    <a:pt x="8984" y="11352"/>
                  </a:cubicBezTo>
                  <a:cubicBezTo>
                    <a:pt x="7940" y="11352"/>
                    <a:pt x="7176" y="11221"/>
                    <a:pt x="6691" y="10942"/>
                  </a:cubicBezTo>
                  <a:cubicBezTo>
                    <a:pt x="6226" y="10643"/>
                    <a:pt x="5927" y="10196"/>
                    <a:pt x="5815" y="9600"/>
                  </a:cubicBezTo>
                  <a:lnTo>
                    <a:pt x="0" y="9749"/>
                  </a:lnTo>
                  <a:cubicBezTo>
                    <a:pt x="448" y="13010"/>
                    <a:pt x="3337" y="14632"/>
                    <a:pt x="8723" y="14632"/>
                  </a:cubicBezTo>
                  <a:cubicBezTo>
                    <a:pt x="11593" y="14632"/>
                    <a:pt x="13811" y="14222"/>
                    <a:pt x="15340" y="13383"/>
                  </a:cubicBezTo>
                  <a:cubicBezTo>
                    <a:pt x="16868" y="12526"/>
                    <a:pt x="17613" y="11221"/>
                    <a:pt x="17613" y="9413"/>
                  </a:cubicBezTo>
                  <a:cubicBezTo>
                    <a:pt x="17613" y="6804"/>
                    <a:pt x="15470" y="5294"/>
                    <a:pt x="11165" y="4940"/>
                  </a:cubicBezTo>
                  <a:lnTo>
                    <a:pt x="7959" y="4661"/>
                  </a:lnTo>
                  <a:cubicBezTo>
                    <a:pt x="7232" y="4586"/>
                    <a:pt x="6710" y="4474"/>
                    <a:pt x="6393" y="4288"/>
                  </a:cubicBezTo>
                  <a:cubicBezTo>
                    <a:pt x="6058" y="4101"/>
                    <a:pt x="5871" y="3840"/>
                    <a:pt x="5871" y="3505"/>
                  </a:cubicBezTo>
                  <a:cubicBezTo>
                    <a:pt x="5871" y="3132"/>
                    <a:pt x="6114" y="2853"/>
                    <a:pt x="6542" y="2666"/>
                  </a:cubicBezTo>
                  <a:cubicBezTo>
                    <a:pt x="7008" y="2461"/>
                    <a:pt x="7642" y="2349"/>
                    <a:pt x="8443" y="2349"/>
                  </a:cubicBezTo>
                  <a:cubicBezTo>
                    <a:pt x="9431" y="2349"/>
                    <a:pt x="10121" y="2461"/>
                    <a:pt x="10550" y="2685"/>
                  </a:cubicBezTo>
                  <a:cubicBezTo>
                    <a:pt x="11016" y="2909"/>
                    <a:pt x="11295" y="3263"/>
                    <a:pt x="11388" y="3785"/>
                  </a:cubicBezTo>
                  <a:lnTo>
                    <a:pt x="17054" y="3654"/>
                  </a:lnTo>
                  <a:cubicBezTo>
                    <a:pt x="16793" y="2200"/>
                    <a:pt x="15955" y="1082"/>
                    <a:pt x="14557" y="355"/>
                  </a:cubicBezTo>
                  <a:cubicBezTo>
                    <a:pt x="14333" y="243"/>
                    <a:pt x="14091" y="113"/>
                    <a:pt x="13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555514" y="3185953"/>
              <a:ext cx="440762" cy="345121"/>
            </a:xfrm>
            <a:custGeom>
              <a:rect b="b" l="l" r="r" t="t"/>
              <a:pathLst>
                <a:path extrusionOk="0" h="14055" w="17950">
                  <a:moveTo>
                    <a:pt x="0" y="1"/>
                  </a:moveTo>
                  <a:lnTo>
                    <a:pt x="0" y="14054"/>
                  </a:lnTo>
                  <a:lnTo>
                    <a:pt x="6132" y="14054"/>
                  </a:lnTo>
                  <a:lnTo>
                    <a:pt x="6132" y="6431"/>
                  </a:lnTo>
                  <a:cubicBezTo>
                    <a:pt x="6132" y="5797"/>
                    <a:pt x="6263" y="5257"/>
                    <a:pt x="6542" y="4810"/>
                  </a:cubicBezTo>
                  <a:cubicBezTo>
                    <a:pt x="6822" y="4362"/>
                    <a:pt x="7213" y="4027"/>
                    <a:pt x="7698" y="3785"/>
                  </a:cubicBezTo>
                  <a:cubicBezTo>
                    <a:pt x="8183" y="3542"/>
                    <a:pt x="8723" y="3430"/>
                    <a:pt x="9320" y="3430"/>
                  </a:cubicBezTo>
                  <a:cubicBezTo>
                    <a:pt x="10102" y="3430"/>
                    <a:pt x="10717" y="3635"/>
                    <a:pt x="11165" y="4027"/>
                  </a:cubicBezTo>
                  <a:cubicBezTo>
                    <a:pt x="11612" y="4437"/>
                    <a:pt x="11836" y="4996"/>
                    <a:pt x="11836" y="5704"/>
                  </a:cubicBezTo>
                  <a:lnTo>
                    <a:pt x="11836" y="14054"/>
                  </a:lnTo>
                  <a:lnTo>
                    <a:pt x="17949" y="14054"/>
                  </a:lnTo>
                  <a:lnTo>
                    <a:pt x="17949" y="4567"/>
                  </a:lnTo>
                  <a:cubicBezTo>
                    <a:pt x="17949" y="3468"/>
                    <a:pt x="17669" y="2517"/>
                    <a:pt x="17073" y="1753"/>
                  </a:cubicBezTo>
                  <a:cubicBezTo>
                    <a:pt x="16551" y="989"/>
                    <a:pt x="15824" y="411"/>
                    <a:pt x="14892" y="1"/>
                  </a:cubicBezTo>
                  <a:lnTo>
                    <a:pt x="8127" y="1"/>
                  </a:lnTo>
                  <a:cubicBezTo>
                    <a:pt x="7269" y="411"/>
                    <a:pt x="6542" y="970"/>
                    <a:pt x="5946" y="1716"/>
                  </a:cubicBezTo>
                  <a:lnTo>
                    <a:pt x="5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041086" y="3185953"/>
              <a:ext cx="469565" cy="359755"/>
            </a:xfrm>
            <a:custGeom>
              <a:rect b="b" l="l" r="r" t="t"/>
              <a:pathLst>
                <a:path extrusionOk="0" h="14651" w="19123">
                  <a:moveTo>
                    <a:pt x="12450" y="7512"/>
                  </a:moveTo>
                  <a:lnTo>
                    <a:pt x="12450" y="8425"/>
                  </a:lnTo>
                  <a:cubicBezTo>
                    <a:pt x="12450" y="9022"/>
                    <a:pt x="12264" y="9562"/>
                    <a:pt x="11873" y="10010"/>
                  </a:cubicBezTo>
                  <a:cubicBezTo>
                    <a:pt x="11463" y="10438"/>
                    <a:pt x="10941" y="10774"/>
                    <a:pt x="10288" y="11016"/>
                  </a:cubicBezTo>
                  <a:cubicBezTo>
                    <a:pt x="9617" y="11277"/>
                    <a:pt x="8872" y="11389"/>
                    <a:pt x="8070" y="11389"/>
                  </a:cubicBezTo>
                  <a:cubicBezTo>
                    <a:pt x="7325" y="11389"/>
                    <a:pt x="6784" y="11277"/>
                    <a:pt x="6449" y="11016"/>
                  </a:cubicBezTo>
                  <a:cubicBezTo>
                    <a:pt x="6095" y="10755"/>
                    <a:pt x="5927" y="10364"/>
                    <a:pt x="5927" y="9842"/>
                  </a:cubicBezTo>
                  <a:cubicBezTo>
                    <a:pt x="5927" y="9506"/>
                    <a:pt x="6002" y="9208"/>
                    <a:pt x="6151" y="8985"/>
                  </a:cubicBezTo>
                  <a:cubicBezTo>
                    <a:pt x="6300" y="8742"/>
                    <a:pt x="6561" y="8537"/>
                    <a:pt x="6952" y="8388"/>
                  </a:cubicBezTo>
                  <a:cubicBezTo>
                    <a:pt x="7325" y="8220"/>
                    <a:pt x="7884" y="8090"/>
                    <a:pt x="8574" y="8015"/>
                  </a:cubicBezTo>
                  <a:lnTo>
                    <a:pt x="12022" y="7605"/>
                  </a:lnTo>
                  <a:lnTo>
                    <a:pt x="12189" y="7605"/>
                  </a:lnTo>
                  <a:cubicBezTo>
                    <a:pt x="12264" y="7587"/>
                    <a:pt x="12357" y="7549"/>
                    <a:pt x="12450" y="7512"/>
                  </a:cubicBezTo>
                  <a:close/>
                  <a:moveTo>
                    <a:pt x="4138" y="1"/>
                  </a:moveTo>
                  <a:cubicBezTo>
                    <a:pt x="3169" y="374"/>
                    <a:pt x="2423" y="840"/>
                    <a:pt x="1901" y="1473"/>
                  </a:cubicBezTo>
                  <a:cubicBezTo>
                    <a:pt x="1286" y="2219"/>
                    <a:pt x="876" y="3151"/>
                    <a:pt x="746" y="4269"/>
                  </a:cubicBezTo>
                  <a:lnTo>
                    <a:pt x="6579" y="4511"/>
                  </a:lnTo>
                  <a:cubicBezTo>
                    <a:pt x="6654" y="3691"/>
                    <a:pt x="6952" y="3132"/>
                    <a:pt x="7455" y="2797"/>
                  </a:cubicBezTo>
                  <a:cubicBezTo>
                    <a:pt x="7959" y="2480"/>
                    <a:pt x="8648" y="2293"/>
                    <a:pt x="9580" y="2293"/>
                  </a:cubicBezTo>
                  <a:cubicBezTo>
                    <a:pt x="10568" y="2293"/>
                    <a:pt x="11258" y="2461"/>
                    <a:pt x="11668" y="2741"/>
                  </a:cubicBezTo>
                  <a:cubicBezTo>
                    <a:pt x="12096" y="3020"/>
                    <a:pt x="12301" y="3486"/>
                    <a:pt x="12301" y="4101"/>
                  </a:cubicBezTo>
                  <a:lnTo>
                    <a:pt x="12301" y="4344"/>
                  </a:lnTo>
                  <a:cubicBezTo>
                    <a:pt x="12301" y="4511"/>
                    <a:pt x="12264" y="4661"/>
                    <a:pt x="12189" y="4754"/>
                  </a:cubicBezTo>
                  <a:cubicBezTo>
                    <a:pt x="12134" y="4847"/>
                    <a:pt x="11947" y="4940"/>
                    <a:pt x="11686" y="4996"/>
                  </a:cubicBezTo>
                  <a:cubicBezTo>
                    <a:pt x="11444" y="5052"/>
                    <a:pt x="11071" y="5108"/>
                    <a:pt x="10531" y="5182"/>
                  </a:cubicBezTo>
                  <a:lnTo>
                    <a:pt x="6020" y="5630"/>
                  </a:lnTo>
                  <a:cubicBezTo>
                    <a:pt x="4455" y="5779"/>
                    <a:pt x="3243" y="6058"/>
                    <a:pt x="2367" y="6468"/>
                  </a:cubicBezTo>
                  <a:cubicBezTo>
                    <a:pt x="1491" y="6841"/>
                    <a:pt x="876" y="7344"/>
                    <a:pt x="522" y="7960"/>
                  </a:cubicBezTo>
                  <a:cubicBezTo>
                    <a:pt x="168" y="8556"/>
                    <a:pt x="0" y="9301"/>
                    <a:pt x="0" y="10215"/>
                  </a:cubicBezTo>
                  <a:cubicBezTo>
                    <a:pt x="0" y="11706"/>
                    <a:pt x="522" y="12824"/>
                    <a:pt x="1566" y="13570"/>
                  </a:cubicBezTo>
                  <a:cubicBezTo>
                    <a:pt x="2628" y="14297"/>
                    <a:pt x="4250" y="14651"/>
                    <a:pt x="6467" y="14651"/>
                  </a:cubicBezTo>
                  <a:cubicBezTo>
                    <a:pt x="7865" y="14651"/>
                    <a:pt x="9095" y="14483"/>
                    <a:pt x="10121" y="14147"/>
                  </a:cubicBezTo>
                  <a:cubicBezTo>
                    <a:pt x="11146" y="13831"/>
                    <a:pt x="11984" y="13346"/>
                    <a:pt x="12674" y="12712"/>
                  </a:cubicBezTo>
                  <a:cubicBezTo>
                    <a:pt x="12730" y="13085"/>
                    <a:pt x="12879" y="13551"/>
                    <a:pt x="13047" y="14054"/>
                  </a:cubicBezTo>
                  <a:lnTo>
                    <a:pt x="19123" y="14054"/>
                  </a:lnTo>
                  <a:cubicBezTo>
                    <a:pt x="18657" y="13253"/>
                    <a:pt x="18452" y="12041"/>
                    <a:pt x="18452" y="10457"/>
                  </a:cubicBezTo>
                  <a:lnTo>
                    <a:pt x="18452" y="4754"/>
                  </a:lnTo>
                  <a:lnTo>
                    <a:pt x="18396" y="4754"/>
                  </a:lnTo>
                  <a:cubicBezTo>
                    <a:pt x="18396" y="3542"/>
                    <a:pt x="18116" y="2517"/>
                    <a:pt x="17576" y="1753"/>
                  </a:cubicBezTo>
                  <a:cubicBezTo>
                    <a:pt x="17073" y="1007"/>
                    <a:pt x="16271" y="448"/>
                    <a:pt x="15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5052556" y="3185953"/>
              <a:ext cx="475532" cy="345121"/>
            </a:xfrm>
            <a:custGeom>
              <a:rect b="b" l="l" r="r" t="t"/>
              <a:pathLst>
                <a:path extrusionOk="0" h="14055" w="19366">
                  <a:moveTo>
                    <a:pt x="1" y="1"/>
                  </a:moveTo>
                  <a:lnTo>
                    <a:pt x="1" y="14054"/>
                  </a:lnTo>
                  <a:lnTo>
                    <a:pt x="6114" y="14054"/>
                  </a:lnTo>
                  <a:lnTo>
                    <a:pt x="6114" y="9600"/>
                  </a:lnTo>
                  <a:lnTo>
                    <a:pt x="7605" y="8500"/>
                  </a:lnTo>
                  <a:lnTo>
                    <a:pt x="8910" y="10215"/>
                  </a:lnTo>
                  <a:lnTo>
                    <a:pt x="11910" y="14054"/>
                  </a:lnTo>
                  <a:lnTo>
                    <a:pt x="19366" y="14054"/>
                  </a:lnTo>
                  <a:lnTo>
                    <a:pt x="11743" y="5499"/>
                  </a:lnTo>
                  <a:lnTo>
                    <a:pt x="18415" y="1"/>
                  </a:lnTo>
                  <a:lnTo>
                    <a:pt x="11072" y="1"/>
                  </a:lnTo>
                  <a:lnTo>
                    <a:pt x="8593" y="2182"/>
                  </a:lnTo>
                  <a:lnTo>
                    <a:pt x="6077" y="4567"/>
                  </a:lnTo>
                  <a:lnTo>
                    <a:pt x="6114" y="1548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554087" y="2798308"/>
              <a:ext cx="440296" cy="345563"/>
            </a:xfrm>
            <a:custGeom>
              <a:rect b="b" l="l" r="r" t="t"/>
              <a:pathLst>
                <a:path extrusionOk="0" h="14073" w="17931">
                  <a:moveTo>
                    <a:pt x="1" y="0"/>
                  </a:moveTo>
                  <a:lnTo>
                    <a:pt x="1" y="14054"/>
                  </a:lnTo>
                  <a:lnTo>
                    <a:pt x="6114" y="14054"/>
                  </a:lnTo>
                  <a:lnTo>
                    <a:pt x="6114" y="6431"/>
                  </a:lnTo>
                  <a:cubicBezTo>
                    <a:pt x="6114" y="5853"/>
                    <a:pt x="6226" y="5350"/>
                    <a:pt x="6487" y="4902"/>
                  </a:cubicBezTo>
                  <a:cubicBezTo>
                    <a:pt x="6748" y="4436"/>
                    <a:pt x="7121" y="4082"/>
                    <a:pt x="7605" y="3821"/>
                  </a:cubicBezTo>
                  <a:cubicBezTo>
                    <a:pt x="8090" y="3560"/>
                    <a:pt x="8649" y="3448"/>
                    <a:pt x="9320" y="3448"/>
                  </a:cubicBezTo>
                  <a:cubicBezTo>
                    <a:pt x="10103" y="3448"/>
                    <a:pt x="10699" y="3635"/>
                    <a:pt x="11147" y="4026"/>
                  </a:cubicBezTo>
                  <a:cubicBezTo>
                    <a:pt x="11613" y="4436"/>
                    <a:pt x="11818" y="4977"/>
                    <a:pt x="11818" y="5704"/>
                  </a:cubicBezTo>
                  <a:lnTo>
                    <a:pt x="11818" y="14072"/>
                  </a:lnTo>
                  <a:lnTo>
                    <a:pt x="17931" y="14072"/>
                  </a:lnTo>
                  <a:lnTo>
                    <a:pt x="17931" y="4604"/>
                  </a:lnTo>
                  <a:cubicBezTo>
                    <a:pt x="17931" y="3486"/>
                    <a:pt x="17651" y="2554"/>
                    <a:pt x="17092" y="1771"/>
                  </a:cubicBezTo>
                  <a:cubicBezTo>
                    <a:pt x="16552" y="988"/>
                    <a:pt x="15806" y="429"/>
                    <a:pt x="14893" y="0"/>
                  </a:cubicBezTo>
                  <a:lnTo>
                    <a:pt x="8127" y="0"/>
                  </a:lnTo>
                  <a:cubicBezTo>
                    <a:pt x="7344" y="373"/>
                    <a:pt x="6692" y="858"/>
                    <a:pt x="6096" y="1510"/>
                  </a:cubicBezTo>
                  <a:lnTo>
                    <a:pt x="6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209931" y="2798308"/>
              <a:ext cx="298859" cy="345096"/>
            </a:xfrm>
            <a:custGeom>
              <a:rect b="b" l="l" r="r" t="t"/>
              <a:pathLst>
                <a:path extrusionOk="0" h="14054" w="12171">
                  <a:moveTo>
                    <a:pt x="0" y="0"/>
                  </a:moveTo>
                  <a:lnTo>
                    <a:pt x="0" y="2908"/>
                  </a:lnTo>
                  <a:lnTo>
                    <a:pt x="2684" y="2796"/>
                  </a:lnTo>
                  <a:lnTo>
                    <a:pt x="2684" y="9562"/>
                  </a:lnTo>
                  <a:cubicBezTo>
                    <a:pt x="2684" y="10717"/>
                    <a:pt x="2889" y="11612"/>
                    <a:pt x="3280" y="12283"/>
                  </a:cubicBezTo>
                  <a:cubicBezTo>
                    <a:pt x="3690" y="12935"/>
                    <a:pt x="4305" y="13401"/>
                    <a:pt x="5144" y="13681"/>
                  </a:cubicBezTo>
                  <a:cubicBezTo>
                    <a:pt x="5983" y="13942"/>
                    <a:pt x="7083" y="14054"/>
                    <a:pt x="8424" y="14054"/>
                  </a:cubicBezTo>
                  <a:lnTo>
                    <a:pt x="12152" y="14054"/>
                  </a:lnTo>
                  <a:lnTo>
                    <a:pt x="12152" y="10363"/>
                  </a:lnTo>
                  <a:lnTo>
                    <a:pt x="10568" y="10363"/>
                  </a:lnTo>
                  <a:cubicBezTo>
                    <a:pt x="9953" y="10363"/>
                    <a:pt x="9505" y="10270"/>
                    <a:pt x="9207" y="10028"/>
                  </a:cubicBezTo>
                  <a:cubicBezTo>
                    <a:pt x="8928" y="9785"/>
                    <a:pt x="8797" y="9431"/>
                    <a:pt x="8797" y="8965"/>
                  </a:cubicBezTo>
                  <a:lnTo>
                    <a:pt x="8797" y="2796"/>
                  </a:lnTo>
                  <a:lnTo>
                    <a:pt x="12171" y="290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5500634" y="2798308"/>
              <a:ext cx="432512" cy="359289"/>
            </a:xfrm>
            <a:custGeom>
              <a:rect b="b" l="l" r="r" t="t"/>
              <a:pathLst>
                <a:path extrusionOk="0" h="14632" w="17614">
                  <a:moveTo>
                    <a:pt x="3486" y="0"/>
                  </a:moveTo>
                  <a:cubicBezTo>
                    <a:pt x="3113" y="168"/>
                    <a:pt x="2777" y="317"/>
                    <a:pt x="2479" y="504"/>
                  </a:cubicBezTo>
                  <a:cubicBezTo>
                    <a:pt x="1119" y="1361"/>
                    <a:pt x="448" y="2535"/>
                    <a:pt x="448" y="4063"/>
                  </a:cubicBezTo>
                  <a:cubicBezTo>
                    <a:pt x="448" y="5350"/>
                    <a:pt x="951" y="6356"/>
                    <a:pt x="1939" y="7083"/>
                  </a:cubicBezTo>
                  <a:cubicBezTo>
                    <a:pt x="2964" y="7810"/>
                    <a:pt x="4548" y="8257"/>
                    <a:pt x="6691" y="8481"/>
                  </a:cubicBezTo>
                  <a:lnTo>
                    <a:pt x="9990" y="8779"/>
                  </a:lnTo>
                  <a:cubicBezTo>
                    <a:pt x="10624" y="8835"/>
                    <a:pt x="11109" y="8984"/>
                    <a:pt x="11426" y="9170"/>
                  </a:cubicBezTo>
                  <a:cubicBezTo>
                    <a:pt x="11761" y="9357"/>
                    <a:pt x="11929" y="9636"/>
                    <a:pt x="11929" y="10009"/>
                  </a:cubicBezTo>
                  <a:cubicBezTo>
                    <a:pt x="11929" y="10456"/>
                    <a:pt x="11687" y="10773"/>
                    <a:pt x="11202" y="11016"/>
                  </a:cubicBezTo>
                  <a:cubicBezTo>
                    <a:pt x="10717" y="11258"/>
                    <a:pt x="9990" y="11351"/>
                    <a:pt x="8984" y="11351"/>
                  </a:cubicBezTo>
                  <a:cubicBezTo>
                    <a:pt x="7940" y="11351"/>
                    <a:pt x="7176" y="11221"/>
                    <a:pt x="6691" y="10941"/>
                  </a:cubicBezTo>
                  <a:cubicBezTo>
                    <a:pt x="6226" y="10643"/>
                    <a:pt x="5927" y="10195"/>
                    <a:pt x="5815" y="9599"/>
                  </a:cubicBezTo>
                  <a:lnTo>
                    <a:pt x="0" y="9748"/>
                  </a:lnTo>
                  <a:cubicBezTo>
                    <a:pt x="448" y="13010"/>
                    <a:pt x="3337" y="14631"/>
                    <a:pt x="8723" y="14631"/>
                  </a:cubicBezTo>
                  <a:cubicBezTo>
                    <a:pt x="11593" y="14631"/>
                    <a:pt x="13811" y="14221"/>
                    <a:pt x="15340" y="13383"/>
                  </a:cubicBezTo>
                  <a:cubicBezTo>
                    <a:pt x="16868" y="12525"/>
                    <a:pt x="17613" y="11221"/>
                    <a:pt x="17613" y="9413"/>
                  </a:cubicBezTo>
                  <a:cubicBezTo>
                    <a:pt x="17613" y="6803"/>
                    <a:pt x="15470" y="5294"/>
                    <a:pt x="11165" y="4939"/>
                  </a:cubicBezTo>
                  <a:lnTo>
                    <a:pt x="7959" y="4660"/>
                  </a:lnTo>
                  <a:cubicBezTo>
                    <a:pt x="7232" y="4585"/>
                    <a:pt x="6710" y="4474"/>
                    <a:pt x="6393" y="4287"/>
                  </a:cubicBezTo>
                  <a:cubicBezTo>
                    <a:pt x="6058" y="4101"/>
                    <a:pt x="5871" y="3840"/>
                    <a:pt x="5871" y="3486"/>
                  </a:cubicBezTo>
                  <a:cubicBezTo>
                    <a:pt x="5871" y="3132"/>
                    <a:pt x="6114" y="2852"/>
                    <a:pt x="6542" y="2666"/>
                  </a:cubicBezTo>
                  <a:cubicBezTo>
                    <a:pt x="7008" y="2461"/>
                    <a:pt x="7642" y="2349"/>
                    <a:pt x="8443" y="2349"/>
                  </a:cubicBezTo>
                  <a:cubicBezTo>
                    <a:pt x="9431" y="2349"/>
                    <a:pt x="10121" y="2461"/>
                    <a:pt x="10550" y="2684"/>
                  </a:cubicBezTo>
                  <a:cubicBezTo>
                    <a:pt x="11016" y="2908"/>
                    <a:pt x="11295" y="3262"/>
                    <a:pt x="11388" y="3784"/>
                  </a:cubicBezTo>
                  <a:lnTo>
                    <a:pt x="17054" y="3653"/>
                  </a:lnTo>
                  <a:cubicBezTo>
                    <a:pt x="16793" y="2200"/>
                    <a:pt x="15955" y="1081"/>
                    <a:pt x="14557" y="354"/>
                  </a:cubicBezTo>
                  <a:cubicBezTo>
                    <a:pt x="14333" y="243"/>
                    <a:pt x="14091" y="112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555514" y="2798308"/>
              <a:ext cx="440762" cy="345096"/>
            </a:xfrm>
            <a:custGeom>
              <a:rect b="b" l="l" r="r" t="t"/>
              <a:pathLst>
                <a:path extrusionOk="0" h="14054" w="17950">
                  <a:moveTo>
                    <a:pt x="0" y="0"/>
                  </a:moveTo>
                  <a:lnTo>
                    <a:pt x="0" y="14054"/>
                  </a:lnTo>
                  <a:lnTo>
                    <a:pt x="6132" y="14054"/>
                  </a:lnTo>
                  <a:lnTo>
                    <a:pt x="6132" y="6431"/>
                  </a:lnTo>
                  <a:cubicBezTo>
                    <a:pt x="6132" y="5797"/>
                    <a:pt x="6263" y="5256"/>
                    <a:pt x="6542" y="4809"/>
                  </a:cubicBezTo>
                  <a:cubicBezTo>
                    <a:pt x="6822" y="4362"/>
                    <a:pt x="7213" y="4026"/>
                    <a:pt x="7698" y="3784"/>
                  </a:cubicBezTo>
                  <a:cubicBezTo>
                    <a:pt x="8183" y="3542"/>
                    <a:pt x="8723" y="3430"/>
                    <a:pt x="9320" y="3430"/>
                  </a:cubicBezTo>
                  <a:cubicBezTo>
                    <a:pt x="10102" y="3430"/>
                    <a:pt x="10717" y="3635"/>
                    <a:pt x="11165" y="4026"/>
                  </a:cubicBezTo>
                  <a:cubicBezTo>
                    <a:pt x="11612" y="4436"/>
                    <a:pt x="11836" y="4995"/>
                    <a:pt x="11836" y="5704"/>
                  </a:cubicBezTo>
                  <a:lnTo>
                    <a:pt x="11836" y="14054"/>
                  </a:lnTo>
                  <a:lnTo>
                    <a:pt x="17949" y="14054"/>
                  </a:lnTo>
                  <a:lnTo>
                    <a:pt x="17949" y="4567"/>
                  </a:lnTo>
                  <a:cubicBezTo>
                    <a:pt x="17949" y="3467"/>
                    <a:pt x="17669" y="2517"/>
                    <a:pt x="17073" y="1734"/>
                  </a:cubicBezTo>
                  <a:cubicBezTo>
                    <a:pt x="16551" y="988"/>
                    <a:pt x="15824" y="410"/>
                    <a:pt x="14892" y="0"/>
                  </a:cubicBezTo>
                  <a:lnTo>
                    <a:pt x="8127" y="0"/>
                  </a:lnTo>
                  <a:cubicBezTo>
                    <a:pt x="7269" y="410"/>
                    <a:pt x="6542" y="970"/>
                    <a:pt x="5946" y="1715"/>
                  </a:cubicBezTo>
                  <a:lnTo>
                    <a:pt x="5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5052556" y="2798308"/>
              <a:ext cx="475532" cy="345096"/>
            </a:xfrm>
            <a:custGeom>
              <a:rect b="b" l="l" r="r" t="t"/>
              <a:pathLst>
                <a:path extrusionOk="0" h="14054" w="19366">
                  <a:moveTo>
                    <a:pt x="1" y="0"/>
                  </a:moveTo>
                  <a:lnTo>
                    <a:pt x="1" y="14054"/>
                  </a:lnTo>
                  <a:lnTo>
                    <a:pt x="6114" y="14054"/>
                  </a:lnTo>
                  <a:lnTo>
                    <a:pt x="6114" y="9599"/>
                  </a:lnTo>
                  <a:lnTo>
                    <a:pt x="7605" y="8499"/>
                  </a:lnTo>
                  <a:lnTo>
                    <a:pt x="8910" y="10214"/>
                  </a:lnTo>
                  <a:lnTo>
                    <a:pt x="11910" y="14054"/>
                  </a:lnTo>
                  <a:lnTo>
                    <a:pt x="19366" y="14054"/>
                  </a:lnTo>
                  <a:lnTo>
                    <a:pt x="11743" y="5499"/>
                  </a:lnTo>
                  <a:lnTo>
                    <a:pt x="18415" y="0"/>
                  </a:lnTo>
                  <a:lnTo>
                    <a:pt x="11072" y="0"/>
                  </a:lnTo>
                  <a:lnTo>
                    <a:pt x="8593" y="2181"/>
                  </a:lnTo>
                  <a:lnTo>
                    <a:pt x="6077" y="4567"/>
                  </a:lnTo>
                  <a:lnTo>
                    <a:pt x="6114" y="1547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041086" y="2798308"/>
              <a:ext cx="469565" cy="359755"/>
            </a:xfrm>
            <a:custGeom>
              <a:rect b="b" l="l" r="r" t="t"/>
              <a:pathLst>
                <a:path extrusionOk="0" h="14651" w="19123">
                  <a:moveTo>
                    <a:pt x="12450" y="7512"/>
                  </a:moveTo>
                  <a:lnTo>
                    <a:pt x="12450" y="8425"/>
                  </a:lnTo>
                  <a:cubicBezTo>
                    <a:pt x="12450" y="9021"/>
                    <a:pt x="12264" y="9562"/>
                    <a:pt x="11873" y="10009"/>
                  </a:cubicBezTo>
                  <a:cubicBezTo>
                    <a:pt x="11463" y="10438"/>
                    <a:pt x="10941" y="10773"/>
                    <a:pt x="10288" y="11016"/>
                  </a:cubicBezTo>
                  <a:cubicBezTo>
                    <a:pt x="9617" y="11258"/>
                    <a:pt x="8872" y="11388"/>
                    <a:pt x="8070" y="11388"/>
                  </a:cubicBezTo>
                  <a:cubicBezTo>
                    <a:pt x="7325" y="11388"/>
                    <a:pt x="6784" y="11258"/>
                    <a:pt x="6449" y="11016"/>
                  </a:cubicBezTo>
                  <a:cubicBezTo>
                    <a:pt x="6095" y="10755"/>
                    <a:pt x="5927" y="10363"/>
                    <a:pt x="5927" y="9841"/>
                  </a:cubicBezTo>
                  <a:cubicBezTo>
                    <a:pt x="5927" y="9506"/>
                    <a:pt x="6002" y="9208"/>
                    <a:pt x="6151" y="8984"/>
                  </a:cubicBezTo>
                  <a:cubicBezTo>
                    <a:pt x="6300" y="8742"/>
                    <a:pt x="6561" y="8537"/>
                    <a:pt x="6952" y="8388"/>
                  </a:cubicBezTo>
                  <a:cubicBezTo>
                    <a:pt x="7325" y="8220"/>
                    <a:pt x="7884" y="8089"/>
                    <a:pt x="8574" y="8015"/>
                  </a:cubicBezTo>
                  <a:lnTo>
                    <a:pt x="12022" y="7605"/>
                  </a:lnTo>
                  <a:lnTo>
                    <a:pt x="12189" y="7605"/>
                  </a:lnTo>
                  <a:cubicBezTo>
                    <a:pt x="12264" y="7586"/>
                    <a:pt x="12357" y="7549"/>
                    <a:pt x="12450" y="7512"/>
                  </a:cubicBezTo>
                  <a:close/>
                  <a:moveTo>
                    <a:pt x="4138" y="0"/>
                  </a:moveTo>
                  <a:cubicBezTo>
                    <a:pt x="3169" y="373"/>
                    <a:pt x="2423" y="839"/>
                    <a:pt x="1901" y="1473"/>
                  </a:cubicBezTo>
                  <a:cubicBezTo>
                    <a:pt x="1286" y="2218"/>
                    <a:pt x="876" y="3150"/>
                    <a:pt x="746" y="4269"/>
                  </a:cubicBezTo>
                  <a:lnTo>
                    <a:pt x="6579" y="4492"/>
                  </a:lnTo>
                  <a:cubicBezTo>
                    <a:pt x="6654" y="3691"/>
                    <a:pt x="6952" y="3132"/>
                    <a:pt x="7455" y="2796"/>
                  </a:cubicBezTo>
                  <a:cubicBezTo>
                    <a:pt x="7959" y="2479"/>
                    <a:pt x="8648" y="2293"/>
                    <a:pt x="9580" y="2293"/>
                  </a:cubicBezTo>
                  <a:cubicBezTo>
                    <a:pt x="10568" y="2293"/>
                    <a:pt x="11258" y="2461"/>
                    <a:pt x="11668" y="2740"/>
                  </a:cubicBezTo>
                  <a:cubicBezTo>
                    <a:pt x="12096" y="3020"/>
                    <a:pt x="12301" y="3486"/>
                    <a:pt x="12301" y="4101"/>
                  </a:cubicBezTo>
                  <a:lnTo>
                    <a:pt x="12301" y="4343"/>
                  </a:lnTo>
                  <a:cubicBezTo>
                    <a:pt x="12301" y="4511"/>
                    <a:pt x="12264" y="4660"/>
                    <a:pt x="12189" y="4753"/>
                  </a:cubicBezTo>
                  <a:cubicBezTo>
                    <a:pt x="12134" y="4846"/>
                    <a:pt x="11947" y="4939"/>
                    <a:pt x="11686" y="4995"/>
                  </a:cubicBezTo>
                  <a:cubicBezTo>
                    <a:pt x="11444" y="5051"/>
                    <a:pt x="11071" y="5107"/>
                    <a:pt x="10531" y="5182"/>
                  </a:cubicBezTo>
                  <a:lnTo>
                    <a:pt x="6020" y="5629"/>
                  </a:lnTo>
                  <a:cubicBezTo>
                    <a:pt x="4455" y="5778"/>
                    <a:pt x="3243" y="6058"/>
                    <a:pt x="2367" y="6468"/>
                  </a:cubicBezTo>
                  <a:cubicBezTo>
                    <a:pt x="1491" y="6841"/>
                    <a:pt x="876" y="7344"/>
                    <a:pt x="522" y="7959"/>
                  </a:cubicBezTo>
                  <a:cubicBezTo>
                    <a:pt x="168" y="8555"/>
                    <a:pt x="0" y="9301"/>
                    <a:pt x="0" y="10214"/>
                  </a:cubicBezTo>
                  <a:cubicBezTo>
                    <a:pt x="0" y="11705"/>
                    <a:pt x="522" y="12823"/>
                    <a:pt x="1566" y="13569"/>
                  </a:cubicBezTo>
                  <a:cubicBezTo>
                    <a:pt x="2628" y="14296"/>
                    <a:pt x="4250" y="14650"/>
                    <a:pt x="6467" y="14650"/>
                  </a:cubicBezTo>
                  <a:cubicBezTo>
                    <a:pt x="7865" y="14650"/>
                    <a:pt x="9095" y="14482"/>
                    <a:pt x="10121" y="14147"/>
                  </a:cubicBezTo>
                  <a:cubicBezTo>
                    <a:pt x="11146" y="13830"/>
                    <a:pt x="11984" y="13345"/>
                    <a:pt x="12674" y="12712"/>
                  </a:cubicBezTo>
                  <a:cubicBezTo>
                    <a:pt x="12730" y="13084"/>
                    <a:pt x="12879" y="13550"/>
                    <a:pt x="13047" y="14054"/>
                  </a:cubicBezTo>
                  <a:lnTo>
                    <a:pt x="19123" y="14054"/>
                  </a:lnTo>
                  <a:cubicBezTo>
                    <a:pt x="18657" y="13252"/>
                    <a:pt x="18452" y="12041"/>
                    <a:pt x="18452" y="10456"/>
                  </a:cubicBezTo>
                  <a:lnTo>
                    <a:pt x="18452" y="4753"/>
                  </a:lnTo>
                  <a:lnTo>
                    <a:pt x="18396" y="4753"/>
                  </a:lnTo>
                  <a:cubicBezTo>
                    <a:pt x="18396" y="3542"/>
                    <a:pt x="18116" y="2517"/>
                    <a:pt x="17576" y="1734"/>
                  </a:cubicBezTo>
                  <a:cubicBezTo>
                    <a:pt x="17073" y="1007"/>
                    <a:pt x="16271" y="448"/>
                    <a:pt x="15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040619" y="3573622"/>
              <a:ext cx="469590" cy="236170"/>
            </a:xfrm>
            <a:custGeom>
              <a:rect b="b" l="l" r="r" t="t"/>
              <a:pathLst>
                <a:path extrusionOk="0" h="9618" w="19124">
                  <a:moveTo>
                    <a:pt x="12469" y="2498"/>
                  </a:moveTo>
                  <a:lnTo>
                    <a:pt x="12469" y="3393"/>
                  </a:lnTo>
                  <a:cubicBezTo>
                    <a:pt x="12469" y="4008"/>
                    <a:pt x="12283" y="4530"/>
                    <a:pt x="11892" y="4977"/>
                  </a:cubicBezTo>
                  <a:cubicBezTo>
                    <a:pt x="11482" y="5406"/>
                    <a:pt x="10960" y="5760"/>
                    <a:pt x="10307" y="6002"/>
                  </a:cubicBezTo>
                  <a:cubicBezTo>
                    <a:pt x="9636" y="6244"/>
                    <a:pt x="8891" y="6356"/>
                    <a:pt x="8089" y="6356"/>
                  </a:cubicBezTo>
                  <a:cubicBezTo>
                    <a:pt x="7344" y="6356"/>
                    <a:pt x="6803" y="6244"/>
                    <a:pt x="6468" y="5983"/>
                  </a:cubicBezTo>
                  <a:cubicBezTo>
                    <a:pt x="6114" y="5723"/>
                    <a:pt x="5946" y="5331"/>
                    <a:pt x="5946" y="4809"/>
                  </a:cubicBezTo>
                  <a:cubicBezTo>
                    <a:pt x="5946" y="4474"/>
                    <a:pt x="6021" y="4176"/>
                    <a:pt x="6170" y="3952"/>
                  </a:cubicBezTo>
                  <a:cubicBezTo>
                    <a:pt x="6319" y="3710"/>
                    <a:pt x="6580" y="3505"/>
                    <a:pt x="6971" y="3355"/>
                  </a:cubicBezTo>
                  <a:cubicBezTo>
                    <a:pt x="7344" y="3188"/>
                    <a:pt x="7903" y="3057"/>
                    <a:pt x="8593" y="3001"/>
                  </a:cubicBezTo>
                  <a:lnTo>
                    <a:pt x="12041" y="2573"/>
                  </a:lnTo>
                  <a:lnTo>
                    <a:pt x="12208" y="2573"/>
                  </a:lnTo>
                  <a:cubicBezTo>
                    <a:pt x="12283" y="2554"/>
                    <a:pt x="12376" y="2517"/>
                    <a:pt x="12469" y="2498"/>
                  </a:cubicBezTo>
                  <a:close/>
                  <a:moveTo>
                    <a:pt x="11556" y="1"/>
                  </a:moveTo>
                  <a:cubicBezTo>
                    <a:pt x="11314" y="56"/>
                    <a:pt x="10960" y="94"/>
                    <a:pt x="10531" y="150"/>
                  </a:cubicBezTo>
                  <a:lnTo>
                    <a:pt x="6021" y="597"/>
                  </a:lnTo>
                  <a:cubicBezTo>
                    <a:pt x="4474" y="746"/>
                    <a:pt x="3243" y="1026"/>
                    <a:pt x="2367" y="1436"/>
                  </a:cubicBezTo>
                  <a:cubicBezTo>
                    <a:pt x="1491" y="1808"/>
                    <a:pt x="876" y="2312"/>
                    <a:pt x="522" y="2927"/>
                  </a:cubicBezTo>
                  <a:cubicBezTo>
                    <a:pt x="168" y="3523"/>
                    <a:pt x="0" y="4269"/>
                    <a:pt x="0" y="5182"/>
                  </a:cubicBezTo>
                  <a:cubicBezTo>
                    <a:pt x="0" y="6673"/>
                    <a:pt x="522" y="7791"/>
                    <a:pt x="1566" y="8537"/>
                  </a:cubicBezTo>
                  <a:cubicBezTo>
                    <a:pt x="2628" y="9264"/>
                    <a:pt x="4250" y="9618"/>
                    <a:pt x="6468" y="9618"/>
                  </a:cubicBezTo>
                  <a:cubicBezTo>
                    <a:pt x="7866" y="9618"/>
                    <a:pt x="9096" y="9450"/>
                    <a:pt x="10121" y="9115"/>
                  </a:cubicBezTo>
                  <a:cubicBezTo>
                    <a:pt x="11146" y="8798"/>
                    <a:pt x="11985" y="8313"/>
                    <a:pt x="12674" y="7680"/>
                  </a:cubicBezTo>
                  <a:cubicBezTo>
                    <a:pt x="12730" y="8052"/>
                    <a:pt x="12879" y="8518"/>
                    <a:pt x="13047" y="9021"/>
                  </a:cubicBezTo>
                  <a:lnTo>
                    <a:pt x="19123" y="9021"/>
                  </a:lnTo>
                  <a:cubicBezTo>
                    <a:pt x="18657" y="8220"/>
                    <a:pt x="18452" y="7009"/>
                    <a:pt x="18452" y="5424"/>
                  </a:cubicBezTo>
                  <a:lnTo>
                    <a:pt x="184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5501542" y="3573622"/>
              <a:ext cx="432512" cy="235728"/>
            </a:xfrm>
            <a:custGeom>
              <a:rect b="b" l="l" r="r" t="t"/>
              <a:pathLst>
                <a:path extrusionOk="0" h="9600" w="17614">
                  <a:moveTo>
                    <a:pt x="541" y="1"/>
                  </a:moveTo>
                  <a:cubicBezTo>
                    <a:pt x="728" y="839"/>
                    <a:pt x="1193" y="1510"/>
                    <a:pt x="1939" y="2051"/>
                  </a:cubicBezTo>
                  <a:cubicBezTo>
                    <a:pt x="2964" y="2778"/>
                    <a:pt x="4548" y="3244"/>
                    <a:pt x="6692" y="3449"/>
                  </a:cubicBezTo>
                  <a:lnTo>
                    <a:pt x="9972" y="3766"/>
                  </a:lnTo>
                  <a:cubicBezTo>
                    <a:pt x="10624" y="3803"/>
                    <a:pt x="11109" y="3952"/>
                    <a:pt x="11426" y="4138"/>
                  </a:cubicBezTo>
                  <a:cubicBezTo>
                    <a:pt x="11761" y="4325"/>
                    <a:pt x="11929" y="4604"/>
                    <a:pt x="11929" y="4977"/>
                  </a:cubicBezTo>
                  <a:cubicBezTo>
                    <a:pt x="11929" y="5424"/>
                    <a:pt x="11687" y="5760"/>
                    <a:pt x="11202" y="6002"/>
                  </a:cubicBezTo>
                  <a:cubicBezTo>
                    <a:pt x="10718" y="6226"/>
                    <a:pt x="9972" y="6319"/>
                    <a:pt x="8966" y="6319"/>
                  </a:cubicBezTo>
                  <a:cubicBezTo>
                    <a:pt x="7922" y="6319"/>
                    <a:pt x="7176" y="6188"/>
                    <a:pt x="6692" y="5909"/>
                  </a:cubicBezTo>
                  <a:cubicBezTo>
                    <a:pt x="6226" y="5611"/>
                    <a:pt x="5928" y="5163"/>
                    <a:pt x="5816" y="4567"/>
                  </a:cubicBezTo>
                  <a:lnTo>
                    <a:pt x="1" y="4716"/>
                  </a:lnTo>
                  <a:cubicBezTo>
                    <a:pt x="429" y="7978"/>
                    <a:pt x="3337" y="9599"/>
                    <a:pt x="8705" y="9599"/>
                  </a:cubicBezTo>
                  <a:cubicBezTo>
                    <a:pt x="11594" y="9599"/>
                    <a:pt x="13812" y="9189"/>
                    <a:pt x="15340" y="8351"/>
                  </a:cubicBezTo>
                  <a:cubicBezTo>
                    <a:pt x="16868" y="7512"/>
                    <a:pt x="17614" y="6188"/>
                    <a:pt x="17614" y="4381"/>
                  </a:cubicBezTo>
                  <a:cubicBezTo>
                    <a:pt x="17576" y="1995"/>
                    <a:pt x="15750" y="504"/>
                    <a:pt x="12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275816" y="3573622"/>
              <a:ext cx="232536" cy="221535"/>
            </a:xfrm>
            <a:custGeom>
              <a:rect b="b" l="l" r="r" t="t"/>
              <a:pathLst>
                <a:path extrusionOk="0" h="9022" w="9470">
                  <a:moveTo>
                    <a:pt x="1" y="1"/>
                  </a:moveTo>
                  <a:lnTo>
                    <a:pt x="1" y="4530"/>
                  </a:lnTo>
                  <a:cubicBezTo>
                    <a:pt x="1" y="5685"/>
                    <a:pt x="206" y="6580"/>
                    <a:pt x="597" y="7269"/>
                  </a:cubicBezTo>
                  <a:cubicBezTo>
                    <a:pt x="1007" y="7903"/>
                    <a:pt x="1622" y="8369"/>
                    <a:pt x="2461" y="8649"/>
                  </a:cubicBezTo>
                  <a:cubicBezTo>
                    <a:pt x="3300" y="8910"/>
                    <a:pt x="4400" y="9021"/>
                    <a:pt x="5741" y="9021"/>
                  </a:cubicBezTo>
                  <a:lnTo>
                    <a:pt x="9469" y="9021"/>
                  </a:lnTo>
                  <a:lnTo>
                    <a:pt x="9469" y="5331"/>
                  </a:lnTo>
                  <a:lnTo>
                    <a:pt x="7885" y="5331"/>
                  </a:lnTo>
                  <a:cubicBezTo>
                    <a:pt x="7270" y="5331"/>
                    <a:pt x="6822" y="5238"/>
                    <a:pt x="6524" y="5014"/>
                  </a:cubicBezTo>
                  <a:cubicBezTo>
                    <a:pt x="6245" y="4753"/>
                    <a:pt x="6114" y="4399"/>
                    <a:pt x="6114" y="3933"/>
                  </a:cubicBez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4843853" y="3574089"/>
              <a:ext cx="152437" cy="221535"/>
            </a:xfrm>
            <a:custGeom>
              <a:rect b="b" l="l" r="r" t="t"/>
              <a:pathLst>
                <a:path extrusionOk="0" h="9022" w="6208">
                  <a:moveTo>
                    <a:pt x="0" y="0"/>
                  </a:moveTo>
                  <a:cubicBezTo>
                    <a:pt x="75" y="205"/>
                    <a:pt x="94" y="429"/>
                    <a:pt x="94" y="671"/>
                  </a:cubicBezTo>
                  <a:lnTo>
                    <a:pt x="94" y="9021"/>
                  </a:lnTo>
                  <a:lnTo>
                    <a:pt x="6207" y="902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3842450" y="3573622"/>
              <a:ext cx="151946" cy="221535"/>
            </a:xfrm>
            <a:custGeom>
              <a:rect b="b" l="l" r="r" t="t"/>
              <a:pathLst>
                <a:path extrusionOk="0" h="9022" w="6188">
                  <a:moveTo>
                    <a:pt x="0" y="1"/>
                  </a:moveTo>
                  <a:cubicBezTo>
                    <a:pt x="37" y="224"/>
                    <a:pt x="75" y="429"/>
                    <a:pt x="75" y="653"/>
                  </a:cubicBezTo>
                  <a:lnTo>
                    <a:pt x="75" y="9021"/>
                  </a:lnTo>
                  <a:lnTo>
                    <a:pt x="6188" y="9021"/>
                  </a:lnTo>
                  <a:lnTo>
                    <a:pt x="6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554087" y="3573622"/>
              <a:ext cx="157938" cy="221535"/>
            </a:xfrm>
            <a:custGeom>
              <a:rect b="b" l="l" r="r" t="t"/>
              <a:pathLst>
                <a:path extrusionOk="0" h="9022" w="6432">
                  <a:moveTo>
                    <a:pt x="1" y="1"/>
                  </a:moveTo>
                  <a:lnTo>
                    <a:pt x="1" y="9021"/>
                  </a:lnTo>
                  <a:lnTo>
                    <a:pt x="6114" y="9021"/>
                  </a:lnTo>
                  <a:lnTo>
                    <a:pt x="6114" y="1398"/>
                  </a:lnTo>
                  <a:cubicBezTo>
                    <a:pt x="6114" y="877"/>
                    <a:pt x="6226" y="429"/>
                    <a:pt x="6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052556" y="3573622"/>
              <a:ext cx="475532" cy="221535"/>
            </a:xfrm>
            <a:custGeom>
              <a:rect b="b" l="l" r="r" t="t"/>
              <a:pathLst>
                <a:path extrusionOk="0" h="9022" w="19366">
                  <a:moveTo>
                    <a:pt x="1" y="1"/>
                  </a:moveTo>
                  <a:lnTo>
                    <a:pt x="1" y="9021"/>
                  </a:lnTo>
                  <a:lnTo>
                    <a:pt x="6114" y="9021"/>
                  </a:lnTo>
                  <a:lnTo>
                    <a:pt x="6114" y="4567"/>
                  </a:lnTo>
                  <a:lnTo>
                    <a:pt x="7605" y="3467"/>
                  </a:lnTo>
                  <a:lnTo>
                    <a:pt x="8910" y="5182"/>
                  </a:lnTo>
                  <a:lnTo>
                    <a:pt x="11910" y="9021"/>
                  </a:lnTo>
                  <a:lnTo>
                    <a:pt x="19366" y="9021"/>
                  </a:lnTo>
                  <a:lnTo>
                    <a:pt x="11743" y="485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4555514" y="3573622"/>
              <a:ext cx="157913" cy="221535"/>
            </a:xfrm>
            <a:custGeom>
              <a:rect b="b" l="l" r="r" t="t"/>
              <a:pathLst>
                <a:path extrusionOk="0" h="9022" w="6431">
                  <a:moveTo>
                    <a:pt x="0" y="1"/>
                  </a:moveTo>
                  <a:lnTo>
                    <a:pt x="0" y="9021"/>
                  </a:lnTo>
                  <a:lnTo>
                    <a:pt x="6132" y="9021"/>
                  </a:lnTo>
                  <a:lnTo>
                    <a:pt x="6132" y="1398"/>
                  </a:lnTo>
                  <a:cubicBezTo>
                    <a:pt x="6132" y="877"/>
                    <a:pt x="6226" y="411"/>
                    <a:pt x="6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275816" y="3838167"/>
              <a:ext cx="232536" cy="221535"/>
            </a:xfrm>
            <a:custGeom>
              <a:rect b="b" l="l" r="r" t="t"/>
              <a:pathLst>
                <a:path extrusionOk="0" h="9022" w="9470">
                  <a:moveTo>
                    <a:pt x="1" y="0"/>
                  </a:moveTo>
                  <a:lnTo>
                    <a:pt x="1" y="4511"/>
                  </a:lnTo>
                  <a:cubicBezTo>
                    <a:pt x="1" y="5667"/>
                    <a:pt x="206" y="6561"/>
                    <a:pt x="597" y="7251"/>
                  </a:cubicBezTo>
                  <a:cubicBezTo>
                    <a:pt x="1007" y="7884"/>
                    <a:pt x="1622" y="8350"/>
                    <a:pt x="2461" y="8630"/>
                  </a:cubicBezTo>
                  <a:cubicBezTo>
                    <a:pt x="3300" y="8891"/>
                    <a:pt x="4400" y="9021"/>
                    <a:pt x="5741" y="9021"/>
                  </a:cubicBezTo>
                  <a:lnTo>
                    <a:pt x="9469" y="9021"/>
                  </a:lnTo>
                  <a:lnTo>
                    <a:pt x="9469" y="5312"/>
                  </a:lnTo>
                  <a:lnTo>
                    <a:pt x="7885" y="5312"/>
                  </a:lnTo>
                  <a:cubicBezTo>
                    <a:pt x="7270" y="5312"/>
                    <a:pt x="6822" y="5219"/>
                    <a:pt x="6524" y="4996"/>
                  </a:cubicBezTo>
                  <a:cubicBezTo>
                    <a:pt x="6245" y="4753"/>
                    <a:pt x="6114" y="4380"/>
                    <a:pt x="6114" y="3915"/>
                  </a:cubicBez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501542" y="3838167"/>
              <a:ext cx="432512" cy="235261"/>
            </a:xfrm>
            <a:custGeom>
              <a:rect b="b" l="l" r="r" t="t"/>
              <a:pathLst>
                <a:path extrusionOk="0" h="9581" w="17614">
                  <a:moveTo>
                    <a:pt x="541" y="0"/>
                  </a:moveTo>
                  <a:cubicBezTo>
                    <a:pt x="728" y="821"/>
                    <a:pt x="1193" y="1510"/>
                    <a:pt x="1939" y="2032"/>
                  </a:cubicBezTo>
                  <a:cubicBezTo>
                    <a:pt x="2964" y="2759"/>
                    <a:pt x="4548" y="3225"/>
                    <a:pt x="6692" y="3430"/>
                  </a:cubicBezTo>
                  <a:lnTo>
                    <a:pt x="9972" y="3747"/>
                  </a:lnTo>
                  <a:cubicBezTo>
                    <a:pt x="10624" y="3784"/>
                    <a:pt x="11109" y="3933"/>
                    <a:pt x="11426" y="4120"/>
                  </a:cubicBezTo>
                  <a:cubicBezTo>
                    <a:pt x="11761" y="4306"/>
                    <a:pt x="11929" y="4586"/>
                    <a:pt x="11929" y="4958"/>
                  </a:cubicBezTo>
                  <a:cubicBezTo>
                    <a:pt x="11929" y="5406"/>
                    <a:pt x="11687" y="5741"/>
                    <a:pt x="11202" y="5983"/>
                  </a:cubicBezTo>
                  <a:cubicBezTo>
                    <a:pt x="10718" y="6207"/>
                    <a:pt x="9972" y="6300"/>
                    <a:pt x="8966" y="6300"/>
                  </a:cubicBezTo>
                  <a:cubicBezTo>
                    <a:pt x="7922" y="6300"/>
                    <a:pt x="7176" y="6170"/>
                    <a:pt x="6692" y="5890"/>
                  </a:cubicBezTo>
                  <a:cubicBezTo>
                    <a:pt x="6226" y="5592"/>
                    <a:pt x="5928" y="5145"/>
                    <a:pt x="5816" y="4548"/>
                  </a:cubicBezTo>
                  <a:lnTo>
                    <a:pt x="1" y="4697"/>
                  </a:lnTo>
                  <a:cubicBezTo>
                    <a:pt x="429" y="7959"/>
                    <a:pt x="3337" y="9581"/>
                    <a:pt x="8705" y="9581"/>
                  </a:cubicBezTo>
                  <a:cubicBezTo>
                    <a:pt x="11594" y="9581"/>
                    <a:pt x="13812" y="9171"/>
                    <a:pt x="15340" y="8332"/>
                  </a:cubicBezTo>
                  <a:cubicBezTo>
                    <a:pt x="16868" y="7493"/>
                    <a:pt x="17614" y="6170"/>
                    <a:pt x="17614" y="4362"/>
                  </a:cubicBezTo>
                  <a:cubicBezTo>
                    <a:pt x="17576" y="1976"/>
                    <a:pt x="15750" y="504"/>
                    <a:pt x="12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4040619" y="3838167"/>
              <a:ext cx="469590" cy="235728"/>
            </a:xfrm>
            <a:custGeom>
              <a:rect b="b" l="l" r="r" t="t"/>
              <a:pathLst>
                <a:path extrusionOk="0" h="9600" w="19124">
                  <a:moveTo>
                    <a:pt x="12469" y="2479"/>
                  </a:moveTo>
                  <a:lnTo>
                    <a:pt x="12469" y="3374"/>
                  </a:lnTo>
                  <a:cubicBezTo>
                    <a:pt x="12469" y="3989"/>
                    <a:pt x="12283" y="4511"/>
                    <a:pt x="11892" y="4958"/>
                  </a:cubicBezTo>
                  <a:cubicBezTo>
                    <a:pt x="11482" y="5387"/>
                    <a:pt x="10960" y="5741"/>
                    <a:pt x="10307" y="5983"/>
                  </a:cubicBezTo>
                  <a:cubicBezTo>
                    <a:pt x="9636" y="6226"/>
                    <a:pt x="8891" y="6337"/>
                    <a:pt x="8089" y="6337"/>
                  </a:cubicBezTo>
                  <a:cubicBezTo>
                    <a:pt x="7344" y="6337"/>
                    <a:pt x="6803" y="6207"/>
                    <a:pt x="6468" y="5965"/>
                  </a:cubicBezTo>
                  <a:cubicBezTo>
                    <a:pt x="6114" y="5704"/>
                    <a:pt x="5946" y="5312"/>
                    <a:pt x="5946" y="4791"/>
                  </a:cubicBezTo>
                  <a:cubicBezTo>
                    <a:pt x="5946" y="4455"/>
                    <a:pt x="6021" y="4157"/>
                    <a:pt x="6170" y="3933"/>
                  </a:cubicBezTo>
                  <a:cubicBezTo>
                    <a:pt x="6319" y="3691"/>
                    <a:pt x="6580" y="3504"/>
                    <a:pt x="6971" y="3337"/>
                  </a:cubicBezTo>
                  <a:cubicBezTo>
                    <a:pt x="7344" y="3169"/>
                    <a:pt x="7903" y="3039"/>
                    <a:pt x="8593" y="2983"/>
                  </a:cubicBezTo>
                  <a:lnTo>
                    <a:pt x="12041" y="2554"/>
                  </a:lnTo>
                  <a:lnTo>
                    <a:pt x="12208" y="2554"/>
                  </a:lnTo>
                  <a:cubicBezTo>
                    <a:pt x="12283" y="2535"/>
                    <a:pt x="12376" y="2517"/>
                    <a:pt x="12469" y="2479"/>
                  </a:cubicBezTo>
                  <a:close/>
                  <a:moveTo>
                    <a:pt x="11556" y="0"/>
                  </a:moveTo>
                  <a:cubicBezTo>
                    <a:pt x="11314" y="38"/>
                    <a:pt x="10960" y="75"/>
                    <a:pt x="10531" y="131"/>
                  </a:cubicBezTo>
                  <a:lnTo>
                    <a:pt x="6021" y="578"/>
                  </a:lnTo>
                  <a:cubicBezTo>
                    <a:pt x="4474" y="746"/>
                    <a:pt x="3243" y="1007"/>
                    <a:pt x="2367" y="1417"/>
                  </a:cubicBezTo>
                  <a:cubicBezTo>
                    <a:pt x="1491" y="1790"/>
                    <a:pt x="876" y="2293"/>
                    <a:pt x="522" y="2908"/>
                  </a:cubicBezTo>
                  <a:cubicBezTo>
                    <a:pt x="168" y="3504"/>
                    <a:pt x="0" y="4269"/>
                    <a:pt x="0" y="5163"/>
                  </a:cubicBezTo>
                  <a:cubicBezTo>
                    <a:pt x="0" y="6654"/>
                    <a:pt x="522" y="7773"/>
                    <a:pt x="1566" y="8518"/>
                  </a:cubicBezTo>
                  <a:cubicBezTo>
                    <a:pt x="2628" y="9264"/>
                    <a:pt x="4250" y="9599"/>
                    <a:pt x="6468" y="9599"/>
                  </a:cubicBezTo>
                  <a:cubicBezTo>
                    <a:pt x="7866" y="9599"/>
                    <a:pt x="9096" y="9431"/>
                    <a:pt x="10121" y="9096"/>
                  </a:cubicBezTo>
                  <a:cubicBezTo>
                    <a:pt x="11146" y="8779"/>
                    <a:pt x="11985" y="8295"/>
                    <a:pt x="12674" y="7661"/>
                  </a:cubicBezTo>
                  <a:cubicBezTo>
                    <a:pt x="12730" y="8034"/>
                    <a:pt x="12879" y="8518"/>
                    <a:pt x="13047" y="9021"/>
                  </a:cubicBezTo>
                  <a:lnTo>
                    <a:pt x="19123" y="9021"/>
                  </a:lnTo>
                  <a:cubicBezTo>
                    <a:pt x="18657" y="8201"/>
                    <a:pt x="18452" y="7008"/>
                    <a:pt x="18452" y="5406"/>
                  </a:cubicBezTo>
                  <a:lnTo>
                    <a:pt x="18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4843853" y="3838167"/>
              <a:ext cx="152437" cy="221535"/>
            </a:xfrm>
            <a:custGeom>
              <a:rect b="b" l="l" r="r" t="t"/>
              <a:pathLst>
                <a:path extrusionOk="0" h="9022" w="6208">
                  <a:moveTo>
                    <a:pt x="0" y="0"/>
                  </a:moveTo>
                  <a:cubicBezTo>
                    <a:pt x="75" y="206"/>
                    <a:pt x="94" y="429"/>
                    <a:pt x="94" y="671"/>
                  </a:cubicBezTo>
                  <a:lnTo>
                    <a:pt x="94" y="9021"/>
                  </a:lnTo>
                  <a:lnTo>
                    <a:pt x="6207" y="902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052556" y="3838167"/>
              <a:ext cx="475532" cy="221535"/>
            </a:xfrm>
            <a:custGeom>
              <a:rect b="b" l="l" r="r" t="t"/>
              <a:pathLst>
                <a:path extrusionOk="0" h="9022" w="19366">
                  <a:moveTo>
                    <a:pt x="1" y="0"/>
                  </a:moveTo>
                  <a:lnTo>
                    <a:pt x="1" y="9021"/>
                  </a:lnTo>
                  <a:lnTo>
                    <a:pt x="6114" y="9021"/>
                  </a:lnTo>
                  <a:lnTo>
                    <a:pt x="6114" y="4548"/>
                  </a:lnTo>
                  <a:lnTo>
                    <a:pt x="7605" y="3449"/>
                  </a:lnTo>
                  <a:lnTo>
                    <a:pt x="8910" y="5163"/>
                  </a:lnTo>
                  <a:lnTo>
                    <a:pt x="11910" y="9021"/>
                  </a:lnTo>
                  <a:lnTo>
                    <a:pt x="19366" y="9021"/>
                  </a:lnTo>
                  <a:lnTo>
                    <a:pt x="11743" y="466"/>
                  </a:lnTo>
                  <a:lnTo>
                    <a:pt x="12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3842450" y="3838167"/>
              <a:ext cx="151946" cy="221535"/>
            </a:xfrm>
            <a:custGeom>
              <a:rect b="b" l="l" r="r" t="t"/>
              <a:pathLst>
                <a:path extrusionOk="0" h="9022" w="6188">
                  <a:moveTo>
                    <a:pt x="0" y="0"/>
                  </a:moveTo>
                  <a:cubicBezTo>
                    <a:pt x="37" y="206"/>
                    <a:pt x="75" y="411"/>
                    <a:pt x="75" y="634"/>
                  </a:cubicBezTo>
                  <a:lnTo>
                    <a:pt x="75" y="9021"/>
                  </a:lnTo>
                  <a:lnTo>
                    <a:pt x="6188" y="9021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3554087" y="3838167"/>
              <a:ext cx="157938" cy="221535"/>
            </a:xfrm>
            <a:custGeom>
              <a:rect b="b" l="l" r="r" t="t"/>
              <a:pathLst>
                <a:path extrusionOk="0" h="9022" w="6432">
                  <a:moveTo>
                    <a:pt x="1" y="0"/>
                  </a:moveTo>
                  <a:lnTo>
                    <a:pt x="1" y="9021"/>
                  </a:lnTo>
                  <a:lnTo>
                    <a:pt x="6114" y="9021"/>
                  </a:lnTo>
                  <a:lnTo>
                    <a:pt x="6114" y="1380"/>
                  </a:lnTo>
                  <a:cubicBezTo>
                    <a:pt x="6114" y="858"/>
                    <a:pt x="6226" y="411"/>
                    <a:pt x="6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555514" y="3838167"/>
              <a:ext cx="157913" cy="221535"/>
            </a:xfrm>
            <a:custGeom>
              <a:rect b="b" l="l" r="r" t="t"/>
              <a:pathLst>
                <a:path extrusionOk="0" h="9022" w="6431">
                  <a:moveTo>
                    <a:pt x="0" y="0"/>
                  </a:moveTo>
                  <a:lnTo>
                    <a:pt x="0" y="9021"/>
                  </a:lnTo>
                  <a:lnTo>
                    <a:pt x="6132" y="9021"/>
                  </a:lnTo>
                  <a:lnTo>
                    <a:pt x="6132" y="1380"/>
                  </a:lnTo>
                  <a:cubicBezTo>
                    <a:pt x="6132" y="858"/>
                    <a:pt x="6226" y="392"/>
                    <a:pt x="6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040619" y="4102244"/>
              <a:ext cx="469590" cy="235728"/>
            </a:xfrm>
            <a:custGeom>
              <a:rect b="b" l="l" r="r" t="t"/>
              <a:pathLst>
                <a:path extrusionOk="0" h="9600" w="19124">
                  <a:moveTo>
                    <a:pt x="12469" y="2480"/>
                  </a:moveTo>
                  <a:lnTo>
                    <a:pt x="12469" y="3374"/>
                  </a:lnTo>
                  <a:cubicBezTo>
                    <a:pt x="12469" y="3989"/>
                    <a:pt x="12283" y="4530"/>
                    <a:pt x="11892" y="4959"/>
                  </a:cubicBezTo>
                  <a:cubicBezTo>
                    <a:pt x="11500" y="5406"/>
                    <a:pt x="10960" y="5741"/>
                    <a:pt x="10307" y="5984"/>
                  </a:cubicBezTo>
                  <a:cubicBezTo>
                    <a:pt x="9636" y="6226"/>
                    <a:pt x="8891" y="6338"/>
                    <a:pt x="8089" y="6338"/>
                  </a:cubicBezTo>
                  <a:cubicBezTo>
                    <a:pt x="7344" y="6338"/>
                    <a:pt x="6803" y="6207"/>
                    <a:pt x="6468" y="5965"/>
                  </a:cubicBezTo>
                  <a:cubicBezTo>
                    <a:pt x="6114" y="5704"/>
                    <a:pt x="5946" y="5313"/>
                    <a:pt x="5946" y="4791"/>
                  </a:cubicBezTo>
                  <a:cubicBezTo>
                    <a:pt x="5946" y="4455"/>
                    <a:pt x="6021" y="4157"/>
                    <a:pt x="6170" y="3933"/>
                  </a:cubicBezTo>
                  <a:cubicBezTo>
                    <a:pt x="6319" y="3691"/>
                    <a:pt x="6580" y="3505"/>
                    <a:pt x="6971" y="3337"/>
                  </a:cubicBezTo>
                  <a:cubicBezTo>
                    <a:pt x="7344" y="3169"/>
                    <a:pt x="7903" y="3039"/>
                    <a:pt x="8593" y="2983"/>
                  </a:cubicBezTo>
                  <a:lnTo>
                    <a:pt x="12041" y="2554"/>
                  </a:lnTo>
                  <a:lnTo>
                    <a:pt x="12208" y="2554"/>
                  </a:lnTo>
                  <a:cubicBezTo>
                    <a:pt x="12283" y="2536"/>
                    <a:pt x="12376" y="2517"/>
                    <a:pt x="12469" y="2480"/>
                  </a:cubicBezTo>
                  <a:close/>
                  <a:moveTo>
                    <a:pt x="11556" y="1"/>
                  </a:moveTo>
                  <a:cubicBezTo>
                    <a:pt x="11314" y="38"/>
                    <a:pt x="10960" y="75"/>
                    <a:pt x="10531" y="131"/>
                  </a:cubicBezTo>
                  <a:lnTo>
                    <a:pt x="6021" y="579"/>
                  </a:lnTo>
                  <a:cubicBezTo>
                    <a:pt x="4474" y="728"/>
                    <a:pt x="3243" y="1026"/>
                    <a:pt x="2367" y="1417"/>
                  </a:cubicBezTo>
                  <a:cubicBezTo>
                    <a:pt x="1491" y="1790"/>
                    <a:pt x="876" y="2293"/>
                    <a:pt x="522" y="2908"/>
                  </a:cubicBezTo>
                  <a:cubicBezTo>
                    <a:pt x="168" y="3523"/>
                    <a:pt x="0" y="4269"/>
                    <a:pt x="0" y="5164"/>
                  </a:cubicBezTo>
                  <a:cubicBezTo>
                    <a:pt x="0" y="6655"/>
                    <a:pt x="522" y="7792"/>
                    <a:pt x="1566" y="8537"/>
                  </a:cubicBezTo>
                  <a:cubicBezTo>
                    <a:pt x="2628" y="9264"/>
                    <a:pt x="4250" y="9599"/>
                    <a:pt x="6468" y="9599"/>
                  </a:cubicBezTo>
                  <a:cubicBezTo>
                    <a:pt x="7866" y="9599"/>
                    <a:pt x="9096" y="9432"/>
                    <a:pt x="10121" y="9096"/>
                  </a:cubicBezTo>
                  <a:cubicBezTo>
                    <a:pt x="11146" y="8798"/>
                    <a:pt x="11985" y="8295"/>
                    <a:pt x="12674" y="7661"/>
                  </a:cubicBezTo>
                  <a:cubicBezTo>
                    <a:pt x="12730" y="8052"/>
                    <a:pt x="12879" y="8500"/>
                    <a:pt x="13047" y="9022"/>
                  </a:cubicBezTo>
                  <a:lnTo>
                    <a:pt x="19123" y="9022"/>
                  </a:lnTo>
                  <a:cubicBezTo>
                    <a:pt x="18657" y="8202"/>
                    <a:pt x="18452" y="7009"/>
                    <a:pt x="18452" y="5406"/>
                  </a:cubicBezTo>
                  <a:lnTo>
                    <a:pt x="184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5501076" y="4102244"/>
              <a:ext cx="432536" cy="235261"/>
            </a:xfrm>
            <a:custGeom>
              <a:rect b="b" l="l" r="r" t="t"/>
              <a:pathLst>
                <a:path extrusionOk="0" h="9581" w="17615">
                  <a:moveTo>
                    <a:pt x="541" y="1"/>
                  </a:moveTo>
                  <a:cubicBezTo>
                    <a:pt x="728" y="821"/>
                    <a:pt x="1212" y="1510"/>
                    <a:pt x="1939" y="2032"/>
                  </a:cubicBezTo>
                  <a:cubicBezTo>
                    <a:pt x="2964" y="2778"/>
                    <a:pt x="4549" y="3225"/>
                    <a:pt x="6692" y="3430"/>
                  </a:cubicBezTo>
                  <a:lnTo>
                    <a:pt x="9991" y="3747"/>
                  </a:lnTo>
                  <a:cubicBezTo>
                    <a:pt x="10625" y="3784"/>
                    <a:pt x="11109" y="3933"/>
                    <a:pt x="11426" y="4120"/>
                  </a:cubicBezTo>
                  <a:cubicBezTo>
                    <a:pt x="11762" y="4306"/>
                    <a:pt x="11929" y="4586"/>
                    <a:pt x="11929" y="4959"/>
                  </a:cubicBezTo>
                  <a:cubicBezTo>
                    <a:pt x="11929" y="5406"/>
                    <a:pt x="11687" y="5741"/>
                    <a:pt x="11203" y="5984"/>
                  </a:cubicBezTo>
                  <a:cubicBezTo>
                    <a:pt x="10718" y="6207"/>
                    <a:pt x="9991" y="6300"/>
                    <a:pt x="8966" y="6300"/>
                  </a:cubicBezTo>
                  <a:cubicBezTo>
                    <a:pt x="7922" y="6300"/>
                    <a:pt x="7177" y="6170"/>
                    <a:pt x="6692" y="5890"/>
                  </a:cubicBezTo>
                  <a:cubicBezTo>
                    <a:pt x="6226" y="5592"/>
                    <a:pt x="5928" y="5145"/>
                    <a:pt x="5816" y="4549"/>
                  </a:cubicBezTo>
                  <a:lnTo>
                    <a:pt x="1" y="4698"/>
                  </a:lnTo>
                  <a:cubicBezTo>
                    <a:pt x="448" y="7959"/>
                    <a:pt x="3337" y="9581"/>
                    <a:pt x="8705" y="9581"/>
                  </a:cubicBezTo>
                  <a:cubicBezTo>
                    <a:pt x="11594" y="9581"/>
                    <a:pt x="13812" y="9171"/>
                    <a:pt x="15340" y="8332"/>
                  </a:cubicBezTo>
                  <a:cubicBezTo>
                    <a:pt x="16869" y="7493"/>
                    <a:pt x="17614" y="6170"/>
                    <a:pt x="17614" y="4362"/>
                  </a:cubicBezTo>
                  <a:cubicBezTo>
                    <a:pt x="17595" y="1976"/>
                    <a:pt x="15769" y="504"/>
                    <a:pt x="12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275816" y="4102244"/>
              <a:ext cx="232536" cy="221535"/>
            </a:xfrm>
            <a:custGeom>
              <a:rect b="b" l="l" r="r" t="t"/>
              <a:pathLst>
                <a:path extrusionOk="0" h="9022" w="9470">
                  <a:moveTo>
                    <a:pt x="1" y="1"/>
                  </a:moveTo>
                  <a:lnTo>
                    <a:pt x="1" y="4530"/>
                  </a:lnTo>
                  <a:cubicBezTo>
                    <a:pt x="1" y="5667"/>
                    <a:pt x="206" y="6561"/>
                    <a:pt x="597" y="7251"/>
                  </a:cubicBezTo>
                  <a:cubicBezTo>
                    <a:pt x="1007" y="7885"/>
                    <a:pt x="1622" y="8351"/>
                    <a:pt x="2461" y="8630"/>
                  </a:cubicBezTo>
                  <a:cubicBezTo>
                    <a:pt x="3300" y="8891"/>
                    <a:pt x="4400" y="9022"/>
                    <a:pt x="5741" y="9022"/>
                  </a:cubicBezTo>
                  <a:lnTo>
                    <a:pt x="9469" y="9022"/>
                  </a:lnTo>
                  <a:lnTo>
                    <a:pt x="9469" y="5313"/>
                  </a:lnTo>
                  <a:lnTo>
                    <a:pt x="7885" y="5313"/>
                  </a:lnTo>
                  <a:cubicBezTo>
                    <a:pt x="7270" y="5313"/>
                    <a:pt x="6822" y="5219"/>
                    <a:pt x="6524" y="4996"/>
                  </a:cubicBezTo>
                  <a:cubicBezTo>
                    <a:pt x="6245" y="4754"/>
                    <a:pt x="6114" y="4381"/>
                    <a:pt x="6114" y="3915"/>
                  </a:cubicBez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554087" y="4102244"/>
              <a:ext cx="157938" cy="221535"/>
            </a:xfrm>
            <a:custGeom>
              <a:rect b="b" l="l" r="r" t="t"/>
              <a:pathLst>
                <a:path extrusionOk="0" h="9022" w="6432">
                  <a:moveTo>
                    <a:pt x="1" y="1"/>
                  </a:moveTo>
                  <a:lnTo>
                    <a:pt x="1" y="9022"/>
                  </a:lnTo>
                  <a:lnTo>
                    <a:pt x="6114" y="9022"/>
                  </a:lnTo>
                  <a:lnTo>
                    <a:pt x="6114" y="1380"/>
                  </a:lnTo>
                  <a:cubicBezTo>
                    <a:pt x="6114" y="858"/>
                    <a:pt x="6226" y="411"/>
                    <a:pt x="6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3842450" y="4102244"/>
              <a:ext cx="151946" cy="221535"/>
            </a:xfrm>
            <a:custGeom>
              <a:rect b="b" l="l" r="r" t="t"/>
              <a:pathLst>
                <a:path extrusionOk="0" h="9022" w="6188">
                  <a:moveTo>
                    <a:pt x="0" y="1"/>
                  </a:moveTo>
                  <a:cubicBezTo>
                    <a:pt x="37" y="206"/>
                    <a:pt x="75" y="411"/>
                    <a:pt x="75" y="634"/>
                  </a:cubicBezTo>
                  <a:lnTo>
                    <a:pt x="75" y="9022"/>
                  </a:lnTo>
                  <a:lnTo>
                    <a:pt x="6188" y="9022"/>
                  </a:lnTo>
                  <a:lnTo>
                    <a:pt x="6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052556" y="4102244"/>
              <a:ext cx="475532" cy="221535"/>
            </a:xfrm>
            <a:custGeom>
              <a:rect b="b" l="l" r="r" t="t"/>
              <a:pathLst>
                <a:path extrusionOk="0" h="9022" w="19366">
                  <a:moveTo>
                    <a:pt x="1" y="1"/>
                  </a:moveTo>
                  <a:lnTo>
                    <a:pt x="1" y="9022"/>
                  </a:lnTo>
                  <a:lnTo>
                    <a:pt x="6114" y="9022"/>
                  </a:lnTo>
                  <a:lnTo>
                    <a:pt x="6114" y="4549"/>
                  </a:lnTo>
                  <a:lnTo>
                    <a:pt x="7605" y="3449"/>
                  </a:lnTo>
                  <a:lnTo>
                    <a:pt x="8910" y="5164"/>
                  </a:lnTo>
                  <a:lnTo>
                    <a:pt x="11910" y="9022"/>
                  </a:lnTo>
                  <a:lnTo>
                    <a:pt x="19366" y="9022"/>
                  </a:lnTo>
                  <a:lnTo>
                    <a:pt x="11743" y="467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4555514" y="4102244"/>
              <a:ext cx="157913" cy="221535"/>
            </a:xfrm>
            <a:custGeom>
              <a:rect b="b" l="l" r="r" t="t"/>
              <a:pathLst>
                <a:path extrusionOk="0" h="9022" w="6431">
                  <a:moveTo>
                    <a:pt x="0" y="1"/>
                  </a:moveTo>
                  <a:lnTo>
                    <a:pt x="0" y="9022"/>
                  </a:lnTo>
                  <a:lnTo>
                    <a:pt x="6132" y="9022"/>
                  </a:lnTo>
                  <a:lnTo>
                    <a:pt x="6132" y="1380"/>
                  </a:lnTo>
                  <a:cubicBezTo>
                    <a:pt x="6132" y="858"/>
                    <a:pt x="6226" y="392"/>
                    <a:pt x="6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843853" y="4102711"/>
              <a:ext cx="152437" cy="221535"/>
            </a:xfrm>
            <a:custGeom>
              <a:rect b="b" l="l" r="r" t="t"/>
              <a:pathLst>
                <a:path extrusionOk="0" h="9022" w="6208">
                  <a:moveTo>
                    <a:pt x="0" y="0"/>
                  </a:moveTo>
                  <a:cubicBezTo>
                    <a:pt x="75" y="187"/>
                    <a:pt x="94" y="410"/>
                    <a:pt x="94" y="653"/>
                  </a:cubicBezTo>
                  <a:lnTo>
                    <a:pt x="94" y="9021"/>
                  </a:lnTo>
                  <a:lnTo>
                    <a:pt x="6207" y="902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275816" y="4366347"/>
              <a:ext cx="232536" cy="127711"/>
            </a:xfrm>
            <a:custGeom>
              <a:rect b="b" l="l" r="r" t="t"/>
              <a:pathLst>
                <a:path extrusionOk="0" h="5201" w="9470">
                  <a:moveTo>
                    <a:pt x="1" y="0"/>
                  </a:moveTo>
                  <a:lnTo>
                    <a:pt x="1" y="708"/>
                  </a:lnTo>
                  <a:cubicBezTo>
                    <a:pt x="1" y="1845"/>
                    <a:pt x="206" y="2759"/>
                    <a:pt x="597" y="3429"/>
                  </a:cubicBezTo>
                  <a:cubicBezTo>
                    <a:pt x="1007" y="4063"/>
                    <a:pt x="1622" y="4548"/>
                    <a:pt x="2461" y="4809"/>
                  </a:cubicBezTo>
                  <a:cubicBezTo>
                    <a:pt x="3300" y="5070"/>
                    <a:pt x="4400" y="5200"/>
                    <a:pt x="5741" y="5200"/>
                  </a:cubicBezTo>
                  <a:lnTo>
                    <a:pt x="9469" y="5200"/>
                  </a:lnTo>
                  <a:lnTo>
                    <a:pt x="9469" y="1510"/>
                  </a:lnTo>
                  <a:lnTo>
                    <a:pt x="7885" y="1510"/>
                  </a:lnTo>
                  <a:cubicBezTo>
                    <a:pt x="7270" y="1510"/>
                    <a:pt x="6822" y="1398"/>
                    <a:pt x="6524" y="1174"/>
                  </a:cubicBezTo>
                  <a:cubicBezTo>
                    <a:pt x="6245" y="932"/>
                    <a:pt x="6114" y="559"/>
                    <a:pt x="6114" y="93"/>
                  </a:cubicBez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4040619" y="4366347"/>
              <a:ext cx="469590" cy="142345"/>
            </a:xfrm>
            <a:custGeom>
              <a:rect b="b" l="l" r="r" t="t"/>
              <a:pathLst>
                <a:path extrusionOk="0" h="5797" w="19124">
                  <a:moveTo>
                    <a:pt x="149" y="0"/>
                  </a:moveTo>
                  <a:cubicBezTo>
                    <a:pt x="56" y="391"/>
                    <a:pt x="0" y="839"/>
                    <a:pt x="0" y="1342"/>
                  </a:cubicBezTo>
                  <a:cubicBezTo>
                    <a:pt x="0" y="2833"/>
                    <a:pt x="522" y="3970"/>
                    <a:pt x="1566" y="4716"/>
                  </a:cubicBezTo>
                  <a:cubicBezTo>
                    <a:pt x="2628" y="5442"/>
                    <a:pt x="4250" y="5797"/>
                    <a:pt x="6468" y="5797"/>
                  </a:cubicBezTo>
                  <a:cubicBezTo>
                    <a:pt x="7866" y="5797"/>
                    <a:pt x="9096" y="5610"/>
                    <a:pt x="10121" y="5293"/>
                  </a:cubicBezTo>
                  <a:cubicBezTo>
                    <a:pt x="11146" y="4976"/>
                    <a:pt x="11985" y="4492"/>
                    <a:pt x="12674" y="3840"/>
                  </a:cubicBezTo>
                  <a:cubicBezTo>
                    <a:pt x="12730" y="4231"/>
                    <a:pt x="12879" y="4678"/>
                    <a:pt x="13047" y="5200"/>
                  </a:cubicBezTo>
                  <a:lnTo>
                    <a:pt x="19123" y="5200"/>
                  </a:lnTo>
                  <a:cubicBezTo>
                    <a:pt x="18657" y="4380"/>
                    <a:pt x="18452" y="3187"/>
                    <a:pt x="18452" y="1584"/>
                  </a:cubicBezTo>
                  <a:lnTo>
                    <a:pt x="18452" y="0"/>
                  </a:lnTo>
                  <a:lnTo>
                    <a:pt x="12451" y="0"/>
                  </a:lnTo>
                  <a:cubicBezTo>
                    <a:pt x="12376" y="429"/>
                    <a:pt x="12190" y="801"/>
                    <a:pt x="11892" y="1137"/>
                  </a:cubicBezTo>
                  <a:cubicBezTo>
                    <a:pt x="11500" y="1584"/>
                    <a:pt x="10960" y="1920"/>
                    <a:pt x="10307" y="2162"/>
                  </a:cubicBezTo>
                  <a:cubicBezTo>
                    <a:pt x="9636" y="2404"/>
                    <a:pt x="8891" y="2535"/>
                    <a:pt x="8089" y="2535"/>
                  </a:cubicBezTo>
                  <a:cubicBezTo>
                    <a:pt x="7344" y="2535"/>
                    <a:pt x="6803" y="2386"/>
                    <a:pt x="6468" y="2143"/>
                  </a:cubicBezTo>
                  <a:cubicBezTo>
                    <a:pt x="6114" y="1883"/>
                    <a:pt x="5946" y="1510"/>
                    <a:pt x="5946" y="988"/>
                  </a:cubicBezTo>
                  <a:cubicBezTo>
                    <a:pt x="5946" y="634"/>
                    <a:pt x="6021" y="336"/>
                    <a:pt x="6170" y="112"/>
                  </a:cubicBezTo>
                  <a:cubicBezTo>
                    <a:pt x="6207" y="75"/>
                    <a:pt x="6226" y="37"/>
                    <a:pt x="6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5246158" y="4366347"/>
              <a:ext cx="281941" cy="127711"/>
            </a:xfrm>
            <a:custGeom>
              <a:rect b="b" l="l" r="r" t="t"/>
              <a:pathLst>
                <a:path extrusionOk="0" h="5201" w="11482">
                  <a:moveTo>
                    <a:pt x="0" y="0"/>
                  </a:moveTo>
                  <a:lnTo>
                    <a:pt x="1026" y="1342"/>
                  </a:lnTo>
                  <a:lnTo>
                    <a:pt x="4026" y="5200"/>
                  </a:lnTo>
                  <a:lnTo>
                    <a:pt x="11482" y="5200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5501076" y="4365880"/>
              <a:ext cx="432536" cy="142345"/>
            </a:xfrm>
            <a:custGeom>
              <a:rect b="b" l="l" r="r" t="t"/>
              <a:pathLst>
                <a:path extrusionOk="0" h="5797" w="17615">
                  <a:moveTo>
                    <a:pt x="10494" y="0"/>
                  </a:moveTo>
                  <a:lnTo>
                    <a:pt x="10494" y="19"/>
                  </a:lnTo>
                  <a:cubicBezTo>
                    <a:pt x="10886" y="75"/>
                    <a:pt x="11203" y="187"/>
                    <a:pt x="11426" y="317"/>
                  </a:cubicBezTo>
                  <a:cubicBezTo>
                    <a:pt x="11762" y="522"/>
                    <a:pt x="11929" y="802"/>
                    <a:pt x="11929" y="1156"/>
                  </a:cubicBezTo>
                  <a:cubicBezTo>
                    <a:pt x="11929" y="1603"/>
                    <a:pt x="11687" y="1939"/>
                    <a:pt x="11203" y="2181"/>
                  </a:cubicBezTo>
                  <a:cubicBezTo>
                    <a:pt x="10718" y="2405"/>
                    <a:pt x="9991" y="2517"/>
                    <a:pt x="8966" y="2517"/>
                  </a:cubicBezTo>
                  <a:cubicBezTo>
                    <a:pt x="7922" y="2517"/>
                    <a:pt x="7177" y="2367"/>
                    <a:pt x="6692" y="2088"/>
                  </a:cubicBezTo>
                  <a:cubicBezTo>
                    <a:pt x="6226" y="1808"/>
                    <a:pt x="5928" y="1342"/>
                    <a:pt x="5816" y="765"/>
                  </a:cubicBezTo>
                  <a:lnTo>
                    <a:pt x="1" y="895"/>
                  </a:lnTo>
                  <a:cubicBezTo>
                    <a:pt x="448" y="4157"/>
                    <a:pt x="3337" y="5797"/>
                    <a:pt x="8705" y="5797"/>
                  </a:cubicBezTo>
                  <a:cubicBezTo>
                    <a:pt x="11594" y="5797"/>
                    <a:pt x="13812" y="5368"/>
                    <a:pt x="15340" y="4548"/>
                  </a:cubicBezTo>
                  <a:cubicBezTo>
                    <a:pt x="16869" y="3691"/>
                    <a:pt x="17614" y="2367"/>
                    <a:pt x="17614" y="578"/>
                  </a:cubicBezTo>
                  <a:cubicBezTo>
                    <a:pt x="17614" y="373"/>
                    <a:pt x="17595" y="187"/>
                    <a:pt x="17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554087" y="4366347"/>
              <a:ext cx="150154" cy="127711"/>
            </a:xfrm>
            <a:custGeom>
              <a:rect b="b" l="l" r="r" t="t"/>
              <a:pathLst>
                <a:path extrusionOk="0" h="5201" w="6115">
                  <a:moveTo>
                    <a:pt x="1" y="0"/>
                  </a:moveTo>
                  <a:lnTo>
                    <a:pt x="1" y="5200"/>
                  </a:lnTo>
                  <a:lnTo>
                    <a:pt x="6114" y="5200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844267" y="4366347"/>
              <a:ext cx="150129" cy="127711"/>
            </a:xfrm>
            <a:custGeom>
              <a:rect b="b" l="l" r="r" t="t"/>
              <a:pathLst>
                <a:path extrusionOk="0" h="5201" w="6114">
                  <a:moveTo>
                    <a:pt x="1" y="0"/>
                  </a:moveTo>
                  <a:lnTo>
                    <a:pt x="1" y="5200"/>
                  </a:lnTo>
                  <a:lnTo>
                    <a:pt x="6114" y="5200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4555514" y="4366347"/>
              <a:ext cx="150596" cy="127711"/>
            </a:xfrm>
            <a:custGeom>
              <a:rect b="b" l="l" r="r" t="t"/>
              <a:pathLst>
                <a:path extrusionOk="0" h="5201" w="6133">
                  <a:moveTo>
                    <a:pt x="0" y="0"/>
                  </a:moveTo>
                  <a:lnTo>
                    <a:pt x="0" y="5200"/>
                  </a:lnTo>
                  <a:lnTo>
                    <a:pt x="6132" y="5200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052556" y="4366347"/>
              <a:ext cx="174390" cy="127711"/>
            </a:xfrm>
            <a:custGeom>
              <a:rect b="b" l="l" r="r" t="t"/>
              <a:pathLst>
                <a:path extrusionOk="0" h="5201" w="7102">
                  <a:moveTo>
                    <a:pt x="1" y="0"/>
                  </a:moveTo>
                  <a:lnTo>
                    <a:pt x="1" y="5200"/>
                  </a:lnTo>
                  <a:lnTo>
                    <a:pt x="6114" y="5200"/>
                  </a:lnTo>
                  <a:lnTo>
                    <a:pt x="6114" y="746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4846137" y="4366347"/>
              <a:ext cx="150154" cy="127711"/>
            </a:xfrm>
            <a:custGeom>
              <a:rect b="b" l="l" r="r" t="t"/>
              <a:pathLst>
                <a:path extrusionOk="0" h="5201" w="6115">
                  <a:moveTo>
                    <a:pt x="1" y="0"/>
                  </a:moveTo>
                  <a:lnTo>
                    <a:pt x="1" y="5200"/>
                  </a:lnTo>
                  <a:lnTo>
                    <a:pt x="6114" y="5200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5246158" y="4536595"/>
              <a:ext cx="281941" cy="127711"/>
            </a:xfrm>
            <a:custGeom>
              <a:rect b="b" l="l" r="r" t="t"/>
              <a:pathLst>
                <a:path extrusionOk="0" h="5201" w="11482">
                  <a:moveTo>
                    <a:pt x="0" y="0"/>
                  </a:moveTo>
                  <a:lnTo>
                    <a:pt x="1026" y="1361"/>
                  </a:lnTo>
                  <a:lnTo>
                    <a:pt x="4026" y="5201"/>
                  </a:lnTo>
                  <a:lnTo>
                    <a:pt x="11482" y="5201"/>
                  </a:lnTo>
                  <a:lnTo>
                    <a:pt x="68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052556" y="4536595"/>
              <a:ext cx="174390" cy="127711"/>
            </a:xfrm>
            <a:custGeom>
              <a:rect b="b" l="l" r="r" t="t"/>
              <a:pathLst>
                <a:path extrusionOk="0" h="5201" w="7102">
                  <a:moveTo>
                    <a:pt x="1" y="0"/>
                  </a:moveTo>
                  <a:lnTo>
                    <a:pt x="1" y="5201"/>
                  </a:lnTo>
                  <a:lnTo>
                    <a:pt x="6114" y="5201"/>
                  </a:lnTo>
                  <a:lnTo>
                    <a:pt x="6114" y="746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3275816" y="4536595"/>
              <a:ext cx="232536" cy="127711"/>
            </a:xfrm>
            <a:custGeom>
              <a:rect b="b" l="l" r="r" t="t"/>
              <a:pathLst>
                <a:path extrusionOk="0" h="5201" w="9470">
                  <a:moveTo>
                    <a:pt x="1" y="0"/>
                  </a:moveTo>
                  <a:lnTo>
                    <a:pt x="1" y="709"/>
                  </a:lnTo>
                  <a:cubicBezTo>
                    <a:pt x="1" y="1864"/>
                    <a:pt x="206" y="2759"/>
                    <a:pt x="597" y="3430"/>
                  </a:cubicBezTo>
                  <a:cubicBezTo>
                    <a:pt x="1007" y="4082"/>
                    <a:pt x="1622" y="4548"/>
                    <a:pt x="2461" y="4828"/>
                  </a:cubicBezTo>
                  <a:cubicBezTo>
                    <a:pt x="3300" y="5089"/>
                    <a:pt x="4400" y="5201"/>
                    <a:pt x="5741" y="5201"/>
                  </a:cubicBezTo>
                  <a:lnTo>
                    <a:pt x="9469" y="5201"/>
                  </a:lnTo>
                  <a:lnTo>
                    <a:pt x="9469" y="1510"/>
                  </a:lnTo>
                  <a:lnTo>
                    <a:pt x="7885" y="1510"/>
                  </a:lnTo>
                  <a:cubicBezTo>
                    <a:pt x="7270" y="1510"/>
                    <a:pt x="6822" y="1398"/>
                    <a:pt x="6524" y="1175"/>
                  </a:cubicBezTo>
                  <a:cubicBezTo>
                    <a:pt x="6245" y="932"/>
                    <a:pt x="6114" y="578"/>
                    <a:pt x="6114" y="112"/>
                  </a:cubicBez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5501076" y="4536129"/>
              <a:ext cx="432536" cy="142370"/>
            </a:xfrm>
            <a:custGeom>
              <a:rect b="b" l="l" r="r" t="t"/>
              <a:pathLst>
                <a:path extrusionOk="0" h="5798" w="17615">
                  <a:moveTo>
                    <a:pt x="10494" y="1"/>
                  </a:moveTo>
                  <a:lnTo>
                    <a:pt x="10494" y="19"/>
                  </a:lnTo>
                  <a:cubicBezTo>
                    <a:pt x="10886" y="94"/>
                    <a:pt x="11203" y="187"/>
                    <a:pt x="11426" y="336"/>
                  </a:cubicBezTo>
                  <a:cubicBezTo>
                    <a:pt x="11762" y="523"/>
                    <a:pt x="11929" y="802"/>
                    <a:pt x="11929" y="1156"/>
                  </a:cubicBezTo>
                  <a:cubicBezTo>
                    <a:pt x="11929" y="1622"/>
                    <a:pt x="11687" y="1939"/>
                    <a:pt x="11203" y="2182"/>
                  </a:cubicBezTo>
                  <a:cubicBezTo>
                    <a:pt x="10718" y="2424"/>
                    <a:pt x="9991" y="2517"/>
                    <a:pt x="8966" y="2517"/>
                  </a:cubicBezTo>
                  <a:cubicBezTo>
                    <a:pt x="7922" y="2517"/>
                    <a:pt x="7177" y="2387"/>
                    <a:pt x="6692" y="2107"/>
                  </a:cubicBezTo>
                  <a:cubicBezTo>
                    <a:pt x="6226" y="1809"/>
                    <a:pt x="5928" y="1361"/>
                    <a:pt x="5816" y="765"/>
                  </a:cubicBezTo>
                  <a:lnTo>
                    <a:pt x="1" y="914"/>
                  </a:lnTo>
                  <a:cubicBezTo>
                    <a:pt x="448" y="4176"/>
                    <a:pt x="3337" y="5797"/>
                    <a:pt x="8705" y="5797"/>
                  </a:cubicBezTo>
                  <a:cubicBezTo>
                    <a:pt x="11594" y="5797"/>
                    <a:pt x="13812" y="5387"/>
                    <a:pt x="15340" y="4549"/>
                  </a:cubicBezTo>
                  <a:cubicBezTo>
                    <a:pt x="16869" y="3691"/>
                    <a:pt x="17614" y="2387"/>
                    <a:pt x="17614" y="579"/>
                  </a:cubicBezTo>
                  <a:cubicBezTo>
                    <a:pt x="17614" y="392"/>
                    <a:pt x="17595" y="187"/>
                    <a:pt x="17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4040619" y="4536595"/>
              <a:ext cx="469590" cy="142345"/>
            </a:xfrm>
            <a:custGeom>
              <a:rect b="b" l="l" r="r" t="t"/>
              <a:pathLst>
                <a:path extrusionOk="0" h="5797" w="19124">
                  <a:moveTo>
                    <a:pt x="149" y="0"/>
                  </a:moveTo>
                  <a:cubicBezTo>
                    <a:pt x="56" y="392"/>
                    <a:pt x="0" y="858"/>
                    <a:pt x="0" y="1361"/>
                  </a:cubicBezTo>
                  <a:cubicBezTo>
                    <a:pt x="0" y="2852"/>
                    <a:pt x="522" y="3970"/>
                    <a:pt x="1566" y="4716"/>
                  </a:cubicBezTo>
                  <a:cubicBezTo>
                    <a:pt x="2628" y="5443"/>
                    <a:pt x="4250" y="5797"/>
                    <a:pt x="6468" y="5797"/>
                  </a:cubicBezTo>
                  <a:cubicBezTo>
                    <a:pt x="7866" y="5797"/>
                    <a:pt x="9096" y="5629"/>
                    <a:pt x="10121" y="5294"/>
                  </a:cubicBezTo>
                  <a:cubicBezTo>
                    <a:pt x="11146" y="4977"/>
                    <a:pt x="11985" y="4492"/>
                    <a:pt x="12674" y="3859"/>
                  </a:cubicBezTo>
                  <a:cubicBezTo>
                    <a:pt x="12730" y="4231"/>
                    <a:pt x="12879" y="4679"/>
                    <a:pt x="13047" y="5201"/>
                  </a:cubicBezTo>
                  <a:lnTo>
                    <a:pt x="19123" y="5201"/>
                  </a:lnTo>
                  <a:cubicBezTo>
                    <a:pt x="18657" y="4399"/>
                    <a:pt x="18452" y="3188"/>
                    <a:pt x="18452" y="1603"/>
                  </a:cubicBezTo>
                  <a:lnTo>
                    <a:pt x="18452" y="0"/>
                  </a:lnTo>
                  <a:lnTo>
                    <a:pt x="12451" y="0"/>
                  </a:lnTo>
                  <a:cubicBezTo>
                    <a:pt x="12376" y="429"/>
                    <a:pt x="12190" y="821"/>
                    <a:pt x="11892" y="1137"/>
                  </a:cubicBezTo>
                  <a:cubicBezTo>
                    <a:pt x="11500" y="1603"/>
                    <a:pt x="10960" y="1920"/>
                    <a:pt x="10307" y="2163"/>
                  </a:cubicBezTo>
                  <a:cubicBezTo>
                    <a:pt x="9636" y="2405"/>
                    <a:pt x="8891" y="2535"/>
                    <a:pt x="8089" y="2535"/>
                  </a:cubicBezTo>
                  <a:cubicBezTo>
                    <a:pt x="7344" y="2535"/>
                    <a:pt x="6803" y="2405"/>
                    <a:pt x="6468" y="2144"/>
                  </a:cubicBezTo>
                  <a:cubicBezTo>
                    <a:pt x="6114" y="1902"/>
                    <a:pt x="5946" y="1510"/>
                    <a:pt x="5946" y="988"/>
                  </a:cubicBezTo>
                  <a:cubicBezTo>
                    <a:pt x="5946" y="634"/>
                    <a:pt x="6021" y="355"/>
                    <a:pt x="6170" y="131"/>
                  </a:cubicBezTo>
                  <a:cubicBezTo>
                    <a:pt x="6207" y="94"/>
                    <a:pt x="6226" y="38"/>
                    <a:pt x="6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3844267" y="4536595"/>
              <a:ext cx="150129" cy="127711"/>
            </a:xfrm>
            <a:custGeom>
              <a:rect b="b" l="l" r="r" t="t"/>
              <a:pathLst>
                <a:path extrusionOk="0" h="5201" w="6114">
                  <a:moveTo>
                    <a:pt x="1" y="0"/>
                  </a:moveTo>
                  <a:lnTo>
                    <a:pt x="1" y="5201"/>
                  </a:lnTo>
                  <a:lnTo>
                    <a:pt x="6114" y="5201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4846137" y="4536595"/>
              <a:ext cx="150154" cy="127711"/>
            </a:xfrm>
            <a:custGeom>
              <a:rect b="b" l="l" r="r" t="t"/>
              <a:pathLst>
                <a:path extrusionOk="0" h="5201" w="6115">
                  <a:moveTo>
                    <a:pt x="1" y="0"/>
                  </a:moveTo>
                  <a:lnTo>
                    <a:pt x="1" y="5201"/>
                  </a:lnTo>
                  <a:lnTo>
                    <a:pt x="6114" y="5201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554087" y="4536595"/>
              <a:ext cx="150154" cy="127711"/>
            </a:xfrm>
            <a:custGeom>
              <a:rect b="b" l="l" r="r" t="t"/>
              <a:pathLst>
                <a:path extrusionOk="0" h="5201" w="6115">
                  <a:moveTo>
                    <a:pt x="1" y="0"/>
                  </a:moveTo>
                  <a:lnTo>
                    <a:pt x="1" y="5201"/>
                  </a:lnTo>
                  <a:lnTo>
                    <a:pt x="6114" y="5201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4555514" y="4536595"/>
              <a:ext cx="150596" cy="127711"/>
            </a:xfrm>
            <a:custGeom>
              <a:rect b="b" l="l" r="r" t="t"/>
              <a:pathLst>
                <a:path extrusionOk="0" h="5201" w="6133">
                  <a:moveTo>
                    <a:pt x="0" y="0"/>
                  </a:moveTo>
                  <a:lnTo>
                    <a:pt x="0" y="5201"/>
                  </a:lnTo>
                  <a:lnTo>
                    <a:pt x="6132" y="5201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5301998" y="4877559"/>
              <a:ext cx="226102" cy="55421"/>
            </a:xfrm>
            <a:custGeom>
              <a:rect b="b" l="l" r="r" t="t"/>
              <a:pathLst>
                <a:path extrusionOk="0" h="2257" w="9208">
                  <a:moveTo>
                    <a:pt x="0" y="1"/>
                  </a:moveTo>
                  <a:lnTo>
                    <a:pt x="1752" y="2256"/>
                  </a:lnTo>
                  <a:lnTo>
                    <a:pt x="9208" y="2256"/>
                  </a:lnTo>
                  <a:lnTo>
                    <a:pt x="7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5052556" y="4877559"/>
              <a:ext cx="150129" cy="55421"/>
            </a:xfrm>
            <a:custGeom>
              <a:rect b="b" l="l" r="r" t="t"/>
              <a:pathLst>
                <a:path extrusionOk="0" h="2257" w="6114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4846137" y="4877559"/>
              <a:ext cx="150154" cy="55421"/>
            </a:xfrm>
            <a:custGeom>
              <a:rect b="b" l="l" r="r" t="t"/>
              <a:pathLst>
                <a:path extrusionOk="0" h="2257" w="6115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4046120" y="4877117"/>
              <a:ext cx="463156" cy="69589"/>
            </a:xfrm>
            <a:custGeom>
              <a:rect b="b" l="l" r="r" t="t"/>
              <a:pathLst>
                <a:path extrusionOk="0" h="2834" w="18862">
                  <a:moveTo>
                    <a:pt x="0" y="0"/>
                  </a:moveTo>
                  <a:lnTo>
                    <a:pt x="0" y="19"/>
                  </a:lnTo>
                  <a:cubicBezTo>
                    <a:pt x="242" y="746"/>
                    <a:pt x="671" y="1324"/>
                    <a:pt x="1305" y="1771"/>
                  </a:cubicBezTo>
                  <a:cubicBezTo>
                    <a:pt x="2367" y="2498"/>
                    <a:pt x="3989" y="2833"/>
                    <a:pt x="6207" y="2833"/>
                  </a:cubicBezTo>
                  <a:cubicBezTo>
                    <a:pt x="7604" y="2833"/>
                    <a:pt x="8835" y="2666"/>
                    <a:pt x="9860" y="2330"/>
                  </a:cubicBezTo>
                  <a:cubicBezTo>
                    <a:pt x="10885" y="2032"/>
                    <a:pt x="11723" y="1547"/>
                    <a:pt x="12413" y="895"/>
                  </a:cubicBezTo>
                  <a:cubicBezTo>
                    <a:pt x="12488" y="1286"/>
                    <a:pt x="12618" y="1734"/>
                    <a:pt x="12786" y="2256"/>
                  </a:cubicBezTo>
                  <a:lnTo>
                    <a:pt x="18862" y="2256"/>
                  </a:lnTo>
                  <a:cubicBezTo>
                    <a:pt x="18545" y="1696"/>
                    <a:pt x="18359" y="932"/>
                    <a:pt x="18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284533" y="4877559"/>
              <a:ext cx="223819" cy="55421"/>
            </a:xfrm>
            <a:custGeom>
              <a:rect b="b" l="l" r="r" t="t"/>
              <a:pathLst>
                <a:path extrusionOk="0" h="2257" w="9115">
                  <a:moveTo>
                    <a:pt x="0" y="1"/>
                  </a:moveTo>
                  <a:cubicBezTo>
                    <a:pt x="75" y="169"/>
                    <a:pt x="168" y="318"/>
                    <a:pt x="242" y="486"/>
                  </a:cubicBezTo>
                  <a:cubicBezTo>
                    <a:pt x="652" y="1119"/>
                    <a:pt x="1267" y="1585"/>
                    <a:pt x="2106" y="1865"/>
                  </a:cubicBezTo>
                  <a:cubicBezTo>
                    <a:pt x="2945" y="2126"/>
                    <a:pt x="4045" y="2256"/>
                    <a:pt x="5386" y="2256"/>
                  </a:cubicBezTo>
                  <a:lnTo>
                    <a:pt x="9114" y="2256"/>
                  </a:lnTo>
                  <a:lnTo>
                    <a:pt x="9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3554087" y="4877559"/>
              <a:ext cx="150154" cy="55421"/>
            </a:xfrm>
            <a:custGeom>
              <a:rect b="b" l="l" r="r" t="t"/>
              <a:pathLst>
                <a:path extrusionOk="0" h="2257" w="6115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4555514" y="4877559"/>
              <a:ext cx="150596" cy="55421"/>
            </a:xfrm>
            <a:custGeom>
              <a:rect b="b" l="l" r="r" t="t"/>
              <a:pathLst>
                <a:path extrusionOk="0" h="2257" w="6133">
                  <a:moveTo>
                    <a:pt x="0" y="1"/>
                  </a:moveTo>
                  <a:lnTo>
                    <a:pt x="0" y="2256"/>
                  </a:lnTo>
                  <a:lnTo>
                    <a:pt x="6132" y="225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5518486" y="4877559"/>
              <a:ext cx="400026" cy="69589"/>
            </a:xfrm>
            <a:custGeom>
              <a:rect b="b" l="l" r="r" t="t"/>
              <a:pathLst>
                <a:path extrusionOk="0" h="2834" w="16291">
                  <a:moveTo>
                    <a:pt x="0" y="1"/>
                  </a:moveTo>
                  <a:cubicBezTo>
                    <a:pt x="1249" y="1883"/>
                    <a:pt x="3896" y="2834"/>
                    <a:pt x="7996" y="2834"/>
                  </a:cubicBezTo>
                  <a:cubicBezTo>
                    <a:pt x="10866" y="2834"/>
                    <a:pt x="13084" y="2424"/>
                    <a:pt x="14613" y="1585"/>
                  </a:cubicBezTo>
                  <a:cubicBezTo>
                    <a:pt x="15358" y="1175"/>
                    <a:pt x="15917" y="635"/>
                    <a:pt x="16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3844267" y="4877559"/>
              <a:ext cx="150129" cy="55421"/>
            </a:xfrm>
            <a:custGeom>
              <a:rect b="b" l="l" r="r" t="t"/>
              <a:pathLst>
                <a:path extrusionOk="0" h="2257" w="6114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4846137" y="4975513"/>
              <a:ext cx="150154" cy="55396"/>
            </a:xfrm>
            <a:custGeom>
              <a:rect b="b" l="l" r="r" t="t"/>
              <a:pathLst>
                <a:path extrusionOk="0" h="2256" w="6115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4046120" y="4975047"/>
              <a:ext cx="463156" cy="69589"/>
            </a:xfrm>
            <a:custGeom>
              <a:rect b="b" l="l" r="r" t="t"/>
              <a:pathLst>
                <a:path extrusionOk="0" h="2834" w="18862">
                  <a:moveTo>
                    <a:pt x="0" y="1"/>
                  </a:moveTo>
                  <a:lnTo>
                    <a:pt x="0" y="20"/>
                  </a:lnTo>
                  <a:cubicBezTo>
                    <a:pt x="242" y="746"/>
                    <a:pt x="671" y="1324"/>
                    <a:pt x="1305" y="1772"/>
                  </a:cubicBezTo>
                  <a:cubicBezTo>
                    <a:pt x="2367" y="2498"/>
                    <a:pt x="3989" y="2834"/>
                    <a:pt x="6207" y="2834"/>
                  </a:cubicBezTo>
                  <a:cubicBezTo>
                    <a:pt x="7604" y="2834"/>
                    <a:pt x="8835" y="2666"/>
                    <a:pt x="9860" y="2349"/>
                  </a:cubicBezTo>
                  <a:cubicBezTo>
                    <a:pt x="10885" y="2033"/>
                    <a:pt x="11723" y="1548"/>
                    <a:pt x="12413" y="896"/>
                  </a:cubicBezTo>
                  <a:cubicBezTo>
                    <a:pt x="12488" y="1287"/>
                    <a:pt x="12618" y="1734"/>
                    <a:pt x="12786" y="2256"/>
                  </a:cubicBezTo>
                  <a:lnTo>
                    <a:pt x="18862" y="2256"/>
                  </a:lnTo>
                  <a:cubicBezTo>
                    <a:pt x="18545" y="1697"/>
                    <a:pt x="18359" y="933"/>
                    <a:pt x="18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4555514" y="4975513"/>
              <a:ext cx="150596" cy="55396"/>
            </a:xfrm>
            <a:custGeom>
              <a:rect b="b" l="l" r="r" t="t"/>
              <a:pathLst>
                <a:path extrusionOk="0" h="2256" w="6133">
                  <a:moveTo>
                    <a:pt x="0" y="1"/>
                  </a:moveTo>
                  <a:lnTo>
                    <a:pt x="0" y="2256"/>
                  </a:lnTo>
                  <a:lnTo>
                    <a:pt x="6132" y="225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5301998" y="4975513"/>
              <a:ext cx="226102" cy="55396"/>
            </a:xfrm>
            <a:custGeom>
              <a:rect b="b" l="l" r="r" t="t"/>
              <a:pathLst>
                <a:path extrusionOk="0" h="2256" w="9208">
                  <a:moveTo>
                    <a:pt x="0" y="1"/>
                  </a:moveTo>
                  <a:lnTo>
                    <a:pt x="1752" y="2256"/>
                  </a:lnTo>
                  <a:lnTo>
                    <a:pt x="9208" y="2256"/>
                  </a:lnTo>
                  <a:lnTo>
                    <a:pt x="7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5052556" y="4975513"/>
              <a:ext cx="150129" cy="55396"/>
            </a:xfrm>
            <a:custGeom>
              <a:rect b="b" l="l" r="r" t="t"/>
              <a:pathLst>
                <a:path extrusionOk="0" h="2256" w="6114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3284533" y="4975513"/>
              <a:ext cx="223819" cy="55396"/>
            </a:xfrm>
            <a:custGeom>
              <a:rect b="b" l="l" r="r" t="t"/>
              <a:pathLst>
                <a:path extrusionOk="0" h="2256" w="9115">
                  <a:moveTo>
                    <a:pt x="0" y="1"/>
                  </a:moveTo>
                  <a:cubicBezTo>
                    <a:pt x="75" y="168"/>
                    <a:pt x="168" y="317"/>
                    <a:pt x="242" y="485"/>
                  </a:cubicBezTo>
                  <a:cubicBezTo>
                    <a:pt x="652" y="1119"/>
                    <a:pt x="1267" y="1585"/>
                    <a:pt x="2106" y="1864"/>
                  </a:cubicBezTo>
                  <a:cubicBezTo>
                    <a:pt x="2945" y="2125"/>
                    <a:pt x="4045" y="2256"/>
                    <a:pt x="5386" y="2256"/>
                  </a:cubicBezTo>
                  <a:lnTo>
                    <a:pt x="9114" y="2256"/>
                  </a:lnTo>
                  <a:lnTo>
                    <a:pt x="9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5518486" y="4975513"/>
              <a:ext cx="400026" cy="69589"/>
            </a:xfrm>
            <a:custGeom>
              <a:rect b="b" l="l" r="r" t="t"/>
              <a:pathLst>
                <a:path extrusionOk="0" h="2834" w="16291">
                  <a:moveTo>
                    <a:pt x="0" y="1"/>
                  </a:moveTo>
                  <a:cubicBezTo>
                    <a:pt x="1249" y="1883"/>
                    <a:pt x="3896" y="2834"/>
                    <a:pt x="7996" y="2834"/>
                  </a:cubicBezTo>
                  <a:cubicBezTo>
                    <a:pt x="10866" y="2834"/>
                    <a:pt x="13084" y="2424"/>
                    <a:pt x="14613" y="1585"/>
                  </a:cubicBezTo>
                  <a:cubicBezTo>
                    <a:pt x="15358" y="1175"/>
                    <a:pt x="15917" y="634"/>
                    <a:pt x="16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844267" y="4975513"/>
              <a:ext cx="150129" cy="55396"/>
            </a:xfrm>
            <a:custGeom>
              <a:rect b="b" l="l" r="r" t="t"/>
              <a:pathLst>
                <a:path extrusionOk="0" h="2256" w="6114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554087" y="4975513"/>
              <a:ext cx="150154" cy="55396"/>
            </a:xfrm>
            <a:custGeom>
              <a:rect b="b" l="l" r="r" t="t"/>
              <a:pathLst>
                <a:path extrusionOk="0" h="2256" w="6115">
                  <a:moveTo>
                    <a:pt x="1" y="1"/>
                  </a:moveTo>
                  <a:lnTo>
                    <a:pt x="1" y="2256"/>
                  </a:lnTo>
                  <a:lnTo>
                    <a:pt x="6114" y="2256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052556" y="5073468"/>
              <a:ext cx="150129" cy="55396"/>
            </a:xfrm>
            <a:custGeom>
              <a:rect b="b" l="l" r="r" t="t"/>
              <a:pathLst>
                <a:path extrusionOk="0" h="2256" w="6114">
                  <a:moveTo>
                    <a:pt x="1" y="0"/>
                  </a:moveTo>
                  <a:lnTo>
                    <a:pt x="1" y="2255"/>
                  </a:lnTo>
                  <a:lnTo>
                    <a:pt x="6114" y="2255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846137" y="5073468"/>
              <a:ext cx="150154" cy="55396"/>
            </a:xfrm>
            <a:custGeom>
              <a:rect b="b" l="l" r="r" t="t"/>
              <a:pathLst>
                <a:path extrusionOk="0" h="2256" w="6115">
                  <a:moveTo>
                    <a:pt x="1" y="0"/>
                  </a:moveTo>
                  <a:lnTo>
                    <a:pt x="1" y="2255"/>
                  </a:lnTo>
                  <a:lnTo>
                    <a:pt x="6114" y="2255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301998" y="5073468"/>
              <a:ext cx="226102" cy="55396"/>
            </a:xfrm>
            <a:custGeom>
              <a:rect b="b" l="l" r="r" t="t"/>
              <a:pathLst>
                <a:path extrusionOk="0" h="2256" w="9208">
                  <a:moveTo>
                    <a:pt x="0" y="0"/>
                  </a:moveTo>
                  <a:lnTo>
                    <a:pt x="1752" y="2255"/>
                  </a:lnTo>
                  <a:lnTo>
                    <a:pt x="9208" y="2255"/>
                  </a:lnTo>
                  <a:lnTo>
                    <a:pt x="7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4046120" y="5073002"/>
              <a:ext cx="463156" cy="70055"/>
            </a:xfrm>
            <a:custGeom>
              <a:rect b="b" l="l" r="r" t="t"/>
              <a:pathLst>
                <a:path extrusionOk="0" h="2853" w="18862">
                  <a:moveTo>
                    <a:pt x="0" y="1"/>
                  </a:moveTo>
                  <a:lnTo>
                    <a:pt x="0" y="19"/>
                  </a:lnTo>
                  <a:cubicBezTo>
                    <a:pt x="242" y="746"/>
                    <a:pt x="671" y="1324"/>
                    <a:pt x="1305" y="1771"/>
                  </a:cubicBezTo>
                  <a:cubicBezTo>
                    <a:pt x="2367" y="2498"/>
                    <a:pt x="3989" y="2852"/>
                    <a:pt x="6207" y="2852"/>
                  </a:cubicBezTo>
                  <a:cubicBezTo>
                    <a:pt x="7604" y="2852"/>
                    <a:pt x="8835" y="2666"/>
                    <a:pt x="9860" y="2349"/>
                  </a:cubicBezTo>
                  <a:cubicBezTo>
                    <a:pt x="10885" y="2032"/>
                    <a:pt x="11723" y="1547"/>
                    <a:pt x="12413" y="895"/>
                  </a:cubicBezTo>
                  <a:cubicBezTo>
                    <a:pt x="12488" y="1287"/>
                    <a:pt x="12618" y="1734"/>
                    <a:pt x="12786" y="2256"/>
                  </a:cubicBezTo>
                  <a:lnTo>
                    <a:pt x="18862" y="2256"/>
                  </a:lnTo>
                  <a:cubicBezTo>
                    <a:pt x="18545" y="1697"/>
                    <a:pt x="18359" y="932"/>
                    <a:pt x="18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4555514" y="5073468"/>
              <a:ext cx="150596" cy="55396"/>
            </a:xfrm>
            <a:custGeom>
              <a:rect b="b" l="l" r="r" t="t"/>
              <a:pathLst>
                <a:path extrusionOk="0" h="2256" w="6133">
                  <a:moveTo>
                    <a:pt x="0" y="0"/>
                  </a:moveTo>
                  <a:lnTo>
                    <a:pt x="0" y="2255"/>
                  </a:lnTo>
                  <a:lnTo>
                    <a:pt x="6132" y="2255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3284533" y="5073468"/>
              <a:ext cx="223819" cy="55396"/>
            </a:xfrm>
            <a:custGeom>
              <a:rect b="b" l="l" r="r" t="t"/>
              <a:pathLst>
                <a:path extrusionOk="0" h="2256" w="9115">
                  <a:moveTo>
                    <a:pt x="0" y="0"/>
                  </a:moveTo>
                  <a:cubicBezTo>
                    <a:pt x="75" y="168"/>
                    <a:pt x="168" y="336"/>
                    <a:pt x="242" y="485"/>
                  </a:cubicBezTo>
                  <a:cubicBezTo>
                    <a:pt x="652" y="1118"/>
                    <a:pt x="1267" y="1584"/>
                    <a:pt x="2106" y="1864"/>
                  </a:cubicBezTo>
                  <a:cubicBezTo>
                    <a:pt x="2945" y="2125"/>
                    <a:pt x="4045" y="2255"/>
                    <a:pt x="5386" y="2255"/>
                  </a:cubicBezTo>
                  <a:lnTo>
                    <a:pt x="9114" y="2255"/>
                  </a:lnTo>
                  <a:lnTo>
                    <a:pt x="9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844267" y="5073468"/>
              <a:ext cx="150129" cy="55396"/>
            </a:xfrm>
            <a:custGeom>
              <a:rect b="b" l="l" r="r" t="t"/>
              <a:pathLst>
                <a:path extrusionOk="0" h="2256" w="6114">
                  <a:moveTo>
                    <a:pt x="1" y="0"/>
                  </a:moveTo>
                  <a:lnTo>
                    <a:pt x="1" y="2255"/>
                  </a:lnTo>
                  <a:lnTo>
                    <a:pt x="6114" y="2255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5518486" y="5073468"/>
              <a:ext cx="400026" cy="70031"/>
            </a:xfrm>
            <a:custGeom>
              <a:rect b="b" l="l" r="r" t="t"/>
              <a:pathLst>
                <a:path extrusionOk="0" h="2852" w="16291">
                  <a:moveTo>
                    <a:pt x="0" y="0"/>
                  </a:moveTo>
                  <a:cubicBezTo>
                    <a:pt x="1249" y="1883"/>
                    <a:pt x="3896" y="2852"/>
                    <a:pt x="7996" y="2852"/>
                  </a:cubicBezTo>
                  <a:cubicBezTo>
                    <a:pt x="10866" y="2852"/>
                    <a:pt x="13084" y="2423"/>
                    <a:pt x="14613" y="1584"/>
                  </a:cubicBezTo>
                  <a:cubicBezTo>
                    <a:pt x="15358" y="1174"/>
                    <a:pt x="15917" y="634"/>
                    <a:pt x="16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554087" y="5073468"/>
              <a:ext cx="150154" cy="55396"/>
            </a:xfrm>
            <a:custGeom>
              <a:rect b="b" l="l" r="r" t="t"/>
              <a:pathLst>
                <a:path extrusionOk="0" h="2256" w="6115">
                  <a:moveTo>
                    <a:pt x="1" y="0"/>
                  </a:moveTo>
                  <a:lnTo>
                    <a:pt x="1" y="2255"/>
                  </a:lnTo>
                  <a:lnTo>
                    <a:pt x="6114" y="2255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275816" y="4706844"/>
              <a:ext cx="232536" cy="128177"/>
            </a:xfrm>
            <a:custGeom>
              <a:rect b="b" l="l" r="r" t="t"/>
              <a:pathLst>
                <a:path extrusionOk="0" h="5220" w="9470">
                  <a:moveTo>
                    <a:pt x="1" y="1"/>
                  </a:moveTo>
                  <a:lnTo>
                    <a:pt x="1" y="728"/>
                  </a:lnTo>
                  <a:cubicBezTo>
                    <a:pt x="1" y="1865"/>
                    <a:pt x="206" y="2759"/>
                    <a:pt x="597" y="3449"/>
                  </a:cubicBezTo>
                  <a:cubicBezTo>
                    <a:pt x="1007" y="4083"/>
                    <a:pt x="1622" y="4549"/>
                    <a:pt x="2461" y="4828"/>
                  </a:cubicBezTo>
                  <a:cubicBezTo>
                    <a:pt x="3300" y="5089"/>
                    <a:pt x="4400" y="5220"/>
                    <a:pt x="5741" y="5220"/>
                  </a:cubicBezTo>
                  <a:lnTo>
                    <a:pt x="9469" y="5220"/>
                  </a:lnTo>
                  <a:lnTo>
                    <a:pt x="9469" y="1511"/>
                  </a:lnTo>
                  <a:lnTo>
                    <a:pt x="7885" y="1511"/>
                  </a:lnTo>
                  <a:cubicBezTo>
                    <a:pt x="7270" y="1511"/>
                    <a:pt x="6822" y="1417"/>
                    <a:pt x="6524" y="1194"/>
                  </a:cubicBezTo>
                  <a:cubicBezTo>
                    <a:pt x="6245" y="951"/>
                    <a:pt x="6114" y="579"/>
                    <a:pt x="6114" y="113"/>
                  </a:cubicBez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4040619" y="4706844"/>
              <a:ext cx="469590" cy="142370"/>
            </a:xfrm>
            <a:custGeom>
              <a:rect b="b" l="l" r="r" t="t"/>
              <a:pathLst>
                <a:path extrusionOk="0" h="5798" w="19124">
                  <a:moveTo>
                    <a:pt x="149" y="1"/>
                  </a:moveTo>
                  <a:cubicBezTo>
                    <a:pt x="56" y="411"/>
                    <a:pt x="0" y="858"/>
                    <a:pt x="0" y="1362"/>
                  </a:cubicBezTo>
                  <a:cubicBezTo>
                    <a:pt x="0" y="2853"/>
                    <a:pt x="522" y="3990"/>
                    <a:pt x="1566" y="4735"/>
                  </a:cubicBezTo>
                  <a:cubicBezTo>
                    <a:pt x="2628" y="5462"/>
                    <a:pt x="4250" y="5797"/>
                    <a:pt x="6468" y="5797"/>
                  </a:cubicBezTo>
                  <a:cubicBezTo>
                    <a:pt x="7866" y="5797"/>
                    <a:pt x="9096" y="5630"/>
                    <a:pt x="10121" y="5294"/>
                  </a:cubicBezTo>
                  <a:cubicBezTo>
                    <a:pt x="11146" y="4996"/>
                    <a:pt x="11985" y="4493"/>
                    <a:pt x="12674" y="3859"/>
                  </a:cubicBezTo>
                  <a:cubicBezTo>
                    <a:pt x="12730" y="4232"/>
                    <a:pt x="12879" y="4698"/>
                    <a:pt x="13047" y="5220"/>
                  </a:cubicBezTo>
                  <a:lnTo>
                    <a:pt x="19123" y="5220"/>
                  </a:lnTo>
                  <a:cubicBezTo>
                    <a:pt x="18657" y="4400"/>
                    <a:pt x="18452" y="3207"/>
                    <a:pt x="18452" y="1604"/>
                  </a:cubicBezTo>
                  <a:lnTo>
                    <a:pt x="18452" y="1"/>
                  </a:lnTo>
                  <a:lnTo>
                    <a:pt x="12451" y="1"/>
                  </a:lnTo>
                  <a:cubicBezTo>
                    <a:pt x="12376" y="448"/>
                    <a:pt x="12190" y="821"/>
                    <a:pt x="11892" y="1156"/>
                  </a:cubicBezTo>
                  <a:cubicBezTo>
                    <a:pt x="11500" y="1604"/>
                    <a:pt x="10960" y="1939"/>
                    <a:pt x="10307" y="2182"/>
                  </a:cubicBezTo>
                  <a:cubicBezTo>
                    <a:pt x="9636" y="2424"/>
                    <a:pt x="8891" y="2536"/>
                    <a:pt x="8089" y="2536"/>
                  </a:cubicBezTo>
                  <a:cubicBezTo>
                    <a:pt x="7344" y="2536"/>
                    <a:pt x="6803" y="2405"/>
                    <a:pt x="6468" y="2163"/>
                  </a:cubicBezTo>
                  <a:cubicBezTo>
                    <a:pt x="6114" y="1902"/>
                    <a:pt x="5946" y="1511"/>
                    <a:pt x="5946" y="989"/>
                  </a:cubicBezTo>
                  <a:cubicBezTo>
                    <a:pt x="5946" y="653"/>
                    <a:pt x="6021" y="355"/>
                    <a:pt x="6170" y="131"/>
                  </a:cubicBezTo>
                  <a:cubicBezTo>
                    <a:pt x="6207" y="94"/>
                    <a:pt x="6226" y="38"/>
                    <a:pt x="6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5246158" y="4706844"/>
              <a:ext cx="281941" cy="128177"/>
            </a:xfrm>
            <a:custGeom>
              <a:rect b="b" l="l" r="r" t="t"/>
              <a:pathLst>
                <a:path extrusionOk="0" h="5220" w="11482">
                  <a:moveTo>
                    <a:pt x="0" y="1"/>
                  </a:moveTo>
                  <a:lnTo>
                    <a:pt x="1026" y="1362"/>
                  </a:lnTo>
                  <a:lnTo>
                    <a:pt x="4026" y="5220"/>
                  </a:lnTo>
                  <a:lnTo>
                    <a:pt x="11482" y="5220"/>
                  </a:lnTo>
                  <a:lnTo>
                    <a:pt x="68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5501076" y="4706402"/>
              <a:ext cx="432536" cy="142345"/>
            </a:xfrm>
            <a:custGeom>
              <a:rect b="b" l="l" r="r" t="t"/>
              <a:pathLst>
                <a:path extrusionOk="0" h="5797" w="17615">
                  <a:moveTo>
                    <a:pt x="10494" y="0"/>
                  </a:moveTo>
                  <a:lnTo>
                    <a:pt x="10494" y="19"/>
                  </a:lnTo>
                  <a:cubicBezTo>
                    <a:pt x="10886" y="93"/>
                    <a:pt x="11203" y="205"/>
                    <a:pt x="11426" y="336"/>
                  </a:cubicBezTo>
                  <a:cubicBezTo>
                    <a:pt x="11762" y="522"/>
                    <a:pt x="11929" y="802"/>
                    <a:pt x="11929" y="1174"/>
                  </a:cubicBezTo>
                  <a:cubicBezTo>
                    <a:pt x="11929" y="1622"/>
                    <a:pt x="11687" y="1957"/>
                    <a:pt x="11203" y="2200"/>
                  </a:cubicBezTo>
                  <a:cubicBezTo>
                    <a:pt x="10718" y="2423"/>
                    <a:pt x="9991" y="2516"/>
                    <a:pt x="8966" y="2516"/>
                  </a:cubicBezTo>
                  <a:cubicBezTo>
                    <a:pt x="7922" y="2516"/>
                    <a:pt x="7177" y="2386"/>
                    <a:pt x="6692" y="2106"/>
                  </a:cubicBezTo>
                  <a:cubicBezTo>
                    <a:pt x="6226" y="1808"/>
                    <a:pt x="5928" y="1361"/>
                    <a:pt x="5816" y="764"/>
                  </a:cubicBezTo>
                  <a:lnTo>
                    <a:pt x="1" y="914"/>
                  </a:lnTo>
                  <a:cubicBezTo>
                    <a:pt x="448" y="4175"/>
                    <a:pt x="3337" y="5797"/>
                    <a:pt x="8705" y="5797"/>
                  </a:cubicBezTo>
                  <a:cubicBezTo>
                    <a:pt x="11594" y="5797"/>
                    <a:pt x="13812" y="5387"/>
                    <a:pt x="15340" y="4548"/>
                  </a:cubicBezTo>
                  <a:cubicBezTo>
                    <a:pt x="16869" y="3709"/>
                    <a:pt x="17614" y="2386"/>
                    <a:pt x="17614" y="578"/>
                  </a:cubicBezTo>
                  <a:cubicBezTo>
                    <a:pt x="17614" y="392"/>
                    <a:pt x="17595" y="205"/>
                    <a:pt x="17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844267" y="4706844"/>
              <a:ext cx="150129" cy="128177"/>
            </a:xfrm>
            <a:custGeom>
              <a:rect b="b" l="l" r="r" t="t"/>
              <a:pathLst>
                <a:path extrusionOk="0" h="5220" w="6114">
                  <a:moveTo>
                    <a:pt x="1" y="1"/>
                  </a:moveTo>
                  <a:lnTo>
                    <a:pt x="1" y="5220"/>
                  </a:lnTo>
                  <a:lnTo>
                    <a:pt x="6114" y="5220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3554087" y="4706844"/>
              <a:ext cx="150154" cy="128177"/>
            </a:xfrm>
            <a:custGeom>
              <a:rect b="b" l="l" r="r" t="t"/>
              <a:pathLst>
                <a:path extrusionOk="0" h="5220" w="6115">
                  <a:moveTo>
                    <a:pt x="1" y="1"/>
                  </a:moveTo>
                  <a:lnTo>
                    <a:pt x="1" y="5220"/>
                  </a:lnTo>
                  <a:lnTo>
                    <a:pt x="6114" y="5220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4555514" y="4706844"/>
              <a:ext cx="150596" cy="128177"/>
            </a:xfrm>
            <a:custGeom>
              <a:rect b="b" l="l" r="r" t="t"/>
              <a:pathLst>
                <a:path extrusionOk="0" h="5220" w="6133">
                  <a:moveTo>
                    <a:pt x="0" y="1"/>
                  </a:moveTo>
                  <a:lnTo>
                    <a:pt x="0" y="5220"/>
                  </a:lnTo>
                  <a:lnTo>
                    <a:pt x="6132" y="5220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5052556" y="4706844"/>
              <a:ext cx="174390" cy="128177"/>
            </a:xfrm>
            <a:custGeom>
              <a:rect b="b" l="l" r="r" t="t"/>
              <a:pathLst>
                <a:path extrusionOk="0" h="5220" w="7102">
                  <a:moveTo>
                    <a:pt x="1" y="1"/>
                  </a:moveTo>
                  <a:lnTo>
                    <a:pt x="1" y="5220"/>
                  </a:lnTo>
                  <a:lnTo>
                    <a:pt x="6114" y="5220"/>
                  </a:lnTo>
                  <a:lnTo>
                    <a:pt x="6114" y="746"/>
                  </a:lnTo>
                  <a:lnTo>
                    <a:pt x="7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4846137" y="4706844"/>
              <a:ext cx="150154" cy="128177"/>
            </a:xfrm>
            <a:custGeom>
              <a:rect b="b" l="l" r="r" t="t"/>
              <a:pathLst>
                <a:path extrusionOk="0" h="5220" w="6115">
                  <a:moveTo>
                    <a:pt x="1" y="1"/>
                  </a:moveTo>
                  <a:lnTo>
                    <a:pt x="1" y="5220"/>
                  </a:lnTo>
                  <a:lnTo>
                    <a:pt x="6114" y="5220"/>
                  </a:lnTo>
                  <a:lnTo>
                    <a:pt x="6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Contexto e Problema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-24600" y="0"/>
            <a:ext cx="4463100" cy="51435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18175" y="1340650"/>
            <a:ext cx="35061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Cenário nacional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36225" y="2013475"/>
            <a:ext cx="3384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 o mercado cada vez mais disputado, a qualificação técnica não é garantia de emprego. Diversas reportagens mostram que pessoas com ensino superior não trabalham na área em que são formadas. De acordo com uma reportagem da Você RH,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88%</a:t>
            </a:r>
            <a:r>
              <a:rPr b="1" lang="pt-BR" sz="9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das pessoas com ensino superior têm cargos que não exigem diploma (Você RH, 2023). O Jornal Nacional (G1) também destaca que "cresce o número de pessoas com ensino superior em trabalhos que não exigem essa escolaridade" (G1, 2023). Além disso, a CSB - Central dos Sindicatos Brasileiros aponta que o Brasil tem "5,4 milhões de formados trabalhando fora da área". Para mitigar a concorrência e conseguir um emprego na área de formação, é fundamental uma </a:t>
            </a:r>
            <a:r>
              <a:rPr b="1" lang="pt-BR" sz="1000">
                <a:solidFill>
                  <a:schemeClr val="lt1"/>
                </a:solidFill>
                <a:highlight>
                  <a:schemeClr val="dk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rede de networking</a:t>
            </a:r>
            <a:r>
              <a:rPr lang="pt-BR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(CSB , 2023).</a:t>
            </a:r>
            <a:endParaRPr sz="800">
              <a:solidFill>
                <a:schemeClr val="lt1"/>
              </a:solidFill>
              <a:highlight>
                <a:srgbClr val="099C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6" name="Google Shape;106;p19">
            <a:hlinkClick r:id="rId3"/>
          </p:cNvPr>
          <p:cNvSpPr/>
          <p:nvPr/>
        </p:nvSpPr>
        <p:spPr>
          <a:xfrm>
            <a:off x="2286000" y="2714575"/>
            <a:ext cx="1435800" cy="307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7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63800" y="615850"/>
            <a:ext cx="5145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978375" y="525750"/>
            <a:ext cx="35061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Cenário da Fatec Sorocaba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9" name="Google Shape;109;p19"/>
          <p:cNvGrpSpPr/>
          <p:nvPr/>
        </p:nvGrpSpPr>
        <p:grpSpPr>
          <a:xfrm>
            <a:off x="4259700" y="1411975"/>
            <a:ext cx="3077400" cy="738900"/>
            <a:chOff x="4786650" y="2772550"/>
            <a:chExt cx="3077400" cy="738900"/>
          </a:xfrm>
        </p:grpSpPr>
        <p:sp>
          <p:nvSpPr>
            <p:cNvPr id="110" name="Google Shape;110;p19"/>
            <p:cNvSpPr/>
            <p:nvPr/>
          </p:nvSpPr>
          <p:spPr>
            <a:xfrm>
              <a:off x="4786650" y="2772550"/>
              <a:ext cx="3077400" cy="738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11" name="Google Shape;111;p19"/>
            <p:cNvSpPr txBox="1"/>
            <p:nvPr/>
          </p:nvSpPr>
          <p:spPr>
            <a:xfrm>
              <a:off x="4786650" y="2772550"/>
              <a:ext cx="3077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É a mais antiga do estado de São Paulo, tem papel importante na formação de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profissionais qualificados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e se destaca pelo compromisso com a educação tecnológica. 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Possui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milhares de egressos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b="1" sz="9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2" name="Google Shape;112;p19"/>
          <p:cNvGrpSpPr/>
          <p:nvPr/>
        </p:nvGrpSpPr>
        <p:grpSpPr>
          <a:xfrm>
            <a:off x="4828950" y="2618843"/>
            <a:ext cx="3077400" cy="620972"/>
            <a:chOff x="4828950" y="2618843"/>
            <a:chExt cx="3077400" cy="620972"/>
          </a:xfrm>
        </p:grpSpPr>
        <p:sp>
          <p:nvSpPr>
            <p:cNvPr id="113" name="Google Shape;113;p19"/>
            <p:cNvSpPr/>
            <p:nvPr/>
          </p:nvSpPr>
          <p:spPr>
            <a:xfrm>
              <a:off x="4828950" y="2618843"/>
              <a:ext cx="3077400" cy="620972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14" name="Google Shape;114;p19"/>
            <p:cNvSpPr txBox="1"/>
            <p:nvPr/>
          </p:nvSpPr>
          <p:spPr>
            <a:xfrm>
              <a:off x="4828950" y="2618843"/>
              <a:ext cx="3077400" cy="60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Não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possui meio ou ferramentas digitais para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conectar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toda a comunidade que um dia passou pela faculdade, ao contrário do que é visto em outras universidades.</a:t>
              </a:r>
              <a:endParaRPr b="1" sz="9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5" name="Google Shape;115;p19"/>
          <p:cNvGrpSpPr/>
          <p:nvPr/>
        </p:nvGrpSpPr>
        <p:grpSpPr>
          <a:xfrm>
            <a:off x="3927475" y="3807506"/>
            <a:ext cx="3077400" cy="811091"/>
            <a:chOff x="4786650" y="2772550"/>
            <a:chExt cx="3077400" cy="738900"/>
          </a:xfrm>
        </p:grpSpPr>
        <p:sp>
          <p:nvSpPr>
            <p:cNvPr id="116" name="Google Shape;116;p19"/>
            <p:cNvSpPr/>
            <p:nvPr/>
          </p:nvSpPr>
          <p:spPr>
            <a:xfrm>
              <a:off x="4786650" y="2772550"/>
              <a:ext cx="3077400" cy="738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4786650" y="2772550"/>
              <a:ext cx="30774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Impacto Direto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Oportunidades de carreira, mentoria e parcerias são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perdidas diariamente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enquanto o potencial de um ecossistema de sucesso permanece fragmentado.</a:t>
              </a:r>
              <a:endParaRPr sz="9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18" name="Google Shape;118;p19"/>
          <p:cNvGrpSpPr/>
          <p:nvPr/>
        </p:nvGrpSpPr>
        <p:grpSpPr>
          <a:xfrm rot="8405824">
            <a:off x="4654074" y="3268663"/>
            <a:ext cx="445567" cy="302560"/>
            <a:chOff x="12216209" y="2590926"/>
            <a:chExt cx="399589" cy="271340"/>
          </a:xfrm>
        </p:grpSpPr>
        <p:sp>
          <p:nvSpPr>
            <p:cNvPr id="119" name="Google Shape;119;p19"/>
            <p:cNvSpPr/>
            <p:nvPr/>
          </p:nvSpPr>
          <p:spPr>
            <a:xfrm>
              <a:off x="12216209" y="2633331"/>
              <a:ext cx="320749" cy="193713"/>
            </a:xfrm>
            <a:custGeom>
              <a:rect b="b" l="l" r="r" t="t"/>
              <a:pathLst>
                <a:path extrusionOk="0" fill="none" h="5610" w="9289">
                  <a:moveTo>
                    <a:pt x="0" y="5610"/>
                  </a:moveTo>
                  <a:lnTo>
                    <a:pt x="9288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miter lim="4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2249359" y="2662751"/>
              <a:ext cx="299306" cy="199514"/>
            </a:xfrm>
            <a:custGeom>
              <a:rect b="b" l="l" r="r" t="t"/>
              <a:pathLst>
                <a:path extrusionOk="0" fill="none" h="5778" w="8668">
                  <a:moveTo>
                    <a:pt x="1" y="5777"/>
                  </a:moveTo>
                  <a:cubicBezTo>
                    <a:pt x="2946" y="3910"/>
                    <a:pt x="5882" y="2085"/>
                    <a:pt x="8668" y="0"/>
                  </a:cubicBez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miter lim="4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12431304" y="2590926"/>
              <a:ext cx="184494" cy="165709"/>
            </a:xfrm>
            <a:custGeom>
              <a:rect b="b" l="l" r="r" t="t"/>
              <a:pathLst>
                <a:path extrusionOk="0" fill="none" h="4799" w="5343">
                  <a:moveTo>
                    <a:pt x="1" y="585"/>
                  </a:moveTo>
                  <a:cubicBezTo>
                    <a:pt x="141" y="576"/>
                    <a:pt x="5198" y="1"/>
                    <a:pt x="5320" y="585"/>
                  </a:cubicBezTo>
                  <a:cubicBezTo>
                    <a:pt x="5343" y="685"/>
                    <a:pt x="4663" y="1559"/>
                    <a:pt x="4586" y="1718"/>
                  </a:cubicBezTo>
                  <a:cubicBezTo>
                    <a:pt x="4092" y="2737"/>
                    <a:pt x="3625" y="3752"/>
                    <a:pt x="3181" y="4799"/>
                  </a:cubicBez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miter lim="4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Nossa Proposta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-24600" y="-42300"/>
            <a:ext cx="6145800" cy="5185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71500" y="3595500"/>
            <a:ext cx="16104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Comunidade</a:t>
            </a:r>
            <a:endParaRPr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Criar um diretório centralizado e fomentar grupos de interesse para fortalecer os laços entre os membros.</a:t>
            </a:r>
            <a:endParaRPr sz="24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453875" y="3595500"/>
            <a:ext cx="16104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Carreira</a:t>
            </a:r>
            <a:endParaRPr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Disponibilizar um hub de vagas, mentorias e conteúdos que impulsionem a carreira dos egressos e alunos.</a:t>
            </a:r>
            <a:endParaRPr sz="24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369922" y="3595500"/>
            <a:ext cx="16104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Engajamento</a:t>
            </a:r>
            <a:endParaRPr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Manter a comunidade ativa com eventos e notícias, celebrando o sucesso dos ex-alunos e fortalecendo a marca Fatec.</a:t>
            </a:r>
            <a:endParaRPr sz="24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571500" y="3081011"/>
            <a:ext cx="784800" cy="33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E4E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2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453871" y="3081011"/>
            <a:ext cx="784800" cy="33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E4E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2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369907" y="3081011"/>
            <a:ext cx="784800" cy="336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E4E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200">
              <a:solidFill>
                <a:srgbClr val="E4E4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40575" y="1290825"/>
            <a:ext cx="33840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proposta deste projeto é o desenvolvimento de uma </a:t>
            </a:r>
            <a:r>
              <a:rPr b="1" lang="pt-BR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 web </a:t>
            </a:r>
            <a:r>
              <a:rPr lang="pt-BR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que alunos egressos, recém-formados e a Fatec Sorocaba possam criar uma rede de </a:t>
            </a:r>
            <a:r>
              <a:rPr b="1" lang="pt-BR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 e conexões</a:t>
            </a:r>
            <a:r>
              <a:rPr lang="pt-BR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aumentando a integração e o sentimento de pertencimento entre os egressos, os alunos e a faculdade.</a:t>
            </a:r>
            <a:endParaRPr sz="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991500" y="2125500"/>
            <a:ext cx="3828600" cy="55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Pilares de Ataque</a:t>
            </a:r>
            <a:endParaRPr b="1"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he team that snacks together - Teamwork (Fornecido por Tenor)"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950" y="3594575"/>
            <a:ext cx="2678700" cy="141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a young boy wearing a red hat is standing on a beach (Fornecido por Tenor)"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675" y="419100"/>
            <a:ext cx="2146500" cy="151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3" name="Google Shape;143;p21"/>
          <p:cNvSpPr txBox="1"/>
          <p:nvPr/>
        </p:nvSpPr>
        <p:spPr>
          <a:xfrm>
            <a:off x="5980325" y="2175425"/>
            <a:ext cx="30087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highlight>
                  <a:srgbClr val="2D2D2D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Principais objetivos</a:t>
            </a:r>
            <a:endParaRPr b="1">
              <a:solidFill>
                <a:srgbClr val="FFFFFF"/>
              </a:solidFill>
              <a:highlight>
                <a:srgbClr val="2D2D2D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800"/>
              <a:buFont typeface="Helvetica Neue"/>
              <a:buChar char="●"/>
            </a:pPr>
            <a:r>
              <a:rPr lang="pt-BR"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Gerar networking qualificado entre egressos e alunos;</a:t>
            </a:r>
            <a:endParaRPr sz="8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800"/>
              <a:buFont typeface="Helvetica Neue"/>
              <a:buChar char="●"/>
            </a:pPr>
            <a:r>
              <a:rPr lang="pt-BR"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Centralizar e divulgar vagas de emprego direcionadas;</a:t>
            </a:r>
            <a:endParaRPr sz="8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800"/>
              <a:buFont typeface="Helvetica Neue"/>
              <a:buChar char="●"/>
            </a:pPr>
            <a:r>
              <a:rPr lang="pt-BR"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Estimular a mentoria e a inspiração profissional;</a:t>
            </a:r>
            <a:endParaRPr sz="8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800"/>
              <a:buFont typeface="Helvetica Neue"/>
              <a:buChar char="●"/>
            </a:pPr>
            <a:r>
              <a:rPr lang="pt-BR"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Acompanhar a trajetória de carreira dos profissionais formados;</a:t>
            </a:r>
            <a:endParaRPr sz="8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800"/>
              <a:buFont typeface="Helvetica Neue"/>
              <a:buChar char="●"/>
            </a:pPr>
            <a:r>
              <a:rPr lang="pt-BR"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Fortalecer a identidade e o orgulho de ser 'Fatecano';</a:t>
            </a:r>
            <a:endParaRPr sz="8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38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800"/>
              <a:buFont typeface="Helvetica Neue"/>
              <a:buChar char="●"/>
            </a:pPr>
            <a:r>
              <a:rPr lang="pt-BR" sz="8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Conectar as práticas do mercado à vida acadêmica.</a:t>
            </a:r>
            <a:endParaRPr sz="8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D2D2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63800" y="615850"/>
            <a:ext cx="194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Elicitação de Requisitos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4680900" y="0"/>
            <a:ext cx="4463100" cy="51435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7037150" y="333225"/>
            <a:ext cx="1942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Oculta</a:t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Projeto Alumni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5143500" y="972225"/>
            <a:ext cx="3764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Identificação de requisitos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" name="Google Shape;158;p23"/>
          <p:cNvGrpSpPr/>
          <p:nvPr/>
        </p:nvGrpSpPr>
        <p:grpSpPr>
          <a:xfrm>
            <a:off x="4818100" y="1633936"/>
            <a:ext cx="1086000" cy="489589"/>
            <a:chOff x="6069750" y="2420386"/>
            <a:chExt cx="1086000" cy="489589"/>
          </a:xfrm>
        </p:grpSpPr>
        <p:sp>
          <p:nvSpPr>
            <p:cNvPr id="159" name="Google Shape;159;p23"/>
            <p:cNvSpPr/>
            <p:nvPr/>
          </p:nvSpPr>
          <p:spPr>
            <a:xfrm>
              <a:off x="6220350" y="2420386"/>
              <a:ext cx="784800" cy="336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E4E4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E4E4E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12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" name="Google Shape;160;p23"/>
            <p:cNvSpPr txBox="1"/>
            <p:nvPr/>
          </p:nvSpPr>
          <p:spPr>
            <a:xfrm>
              <a:off x="6069750" y="2714675"/>
              <a:ext cx="1086000" cy="1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lt1"/>
                  </a:solidFill>
                  <a:highlight>
                    <a:schemeClr val="dk2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Pesquisa</a:t>
              </a:r>
              <a:endParaRPr b="1" sz="2400">
                <a:solidFill>
                  <a:schemeClr val="lt1"/>
                </a:solidFill>
                <a:highlight>
                  <a:schemeClr val="dk2"/>
                </a:highlight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1" name="Google Shape;161;p23"/>
          <p:cNvGrpSpPr/>
          <p:nvPr/>
        </p:nvGrpSpPr>
        <p:grpSpPr>
          <a:xfrm>
            <a:off x="5830200" y="1821068"/>
            <a:ext cx="3077400" cy="738900"/>
            <a:chOff x="4828950" y="2609393"/>
            <a:chExt cx="3077400" cy="738900"/>
          </a:xfrm>
        </p:grpSpPr>
        <p:sp>
          <p:nvSpPr>
            <p:cNvPr id="162" name="Google Shape;162;p23"/>
            <p:cNvSpPr/>
            <p:nvPr/>
          </p:nvSpPr>
          <p:spPr>
            <a:xfrm>
              <a:off x="4828950" y="2618851"/>
              <a:ext cx="3077400" cy="720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3" name="Google Shape;163;p23"/>
            <p:cNvSpPr txBox="1"/>
            <p:nvPr/>
          </p:nvSpPr>
          <p:spPr>
            <a:xfrm>
              <a:off x="4828950" y="2609393"/>
              <a:ext cx="3077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Visando entender o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interesse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do projeto pela comunidade, além de elicitar requisitos, desenvolvemos um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formulário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que foi respondido por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167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pessoas, entre elas alunos e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egressos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9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4" name="Google Shape;164;p23"/>
          <p:cNvGrpSpPr/>
          <p:nvPr/>
        </p:nvGrpSpPr>
        <p:grpSpPr>
          <a:xfrm>
            <a:off x="7895500" y="3327836"/>
            <a:ext cx="1086000" cy="489589"/>
            <a:chOff x="6069750" y="2420386"/>
            <a:chExt cx="1086000" cy="489589"/>
          </a:xfrm>
        </p:grpSpPr>
        <p:sp>
          <p:nvSpPr>
            <p:cNvPr id="165" name="Google Shape;165;p23"/>
            <p:cNvSpPr/>
            <p:nvPr/>
          </p:nvSpPr>
          <p:spPr>
            <a:xfrm>
              <a:off x="6220350" y="2420386"/>
              <a:ext cx="784800" cy="336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E4E4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E4E4E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sz="1200">
                <a:solidFill>
                  <a:srgbClr val="E4E4E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6069750" y="2714675"/>
              <a:ext cx="1086000" cy="1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lt1"/>
                  </a:solidFill>
                  <a:highlight>
                    <a:schemeClr val="dk2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Entrevista</a:t>
              </a:r>
              <a:endParaRPr b="1" sz="2400">
                <a:solidFill>
                  <a:schemeClr val="lt1"/>
                </a:solidFill>
                <a:highlight>
                  <a:schemeClr val="dk2"/>
                </a:highlight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7" name="Google Shape;167;p23"/>
          <p:cNvGrpSpPr/>
          <p:nvPr/>
        </p:nvGrpSpPr>
        <p:grpSpPr>
          <a:xfrm>
            <a:off x="4818100" y="3514681"/>
            <a:ext cx="3077400" cy="877200"/>
            <a:chOff x="1603500" y="2815681"/>
            <a:chExt cx="3077400" cy="877200"/>
          </a:xfrm>
        </p:grpSpPr>
        <p:sp>
          <p:nvSpPr>
            <p:cNvPr id="168" name="Google Shape;168;p23"/>
            <p:cNvSpPr/>
            <p:nvPr/>
          </p:nvSpPr>
          <p:spPr>
            <a:xfrm>
              <a:off x="1603500" y="2815681"/>
              <a:ext cx="3077400" cy="811091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69" name="Google Shape;169;p23"/>
            <p:cNvSpPr txBox="1"/>
            <p:nvPr/>
          </p:nvSpPr>
          <p:spPr>
            <a:xfrm>
              <a:off x="1603500" y="2815681"/>
              <a:ext cx="30774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Durante a idealização do projeto, tornou-se de nosso conhecimento que a própria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diretoria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 Fatec estaria interessada na proposta. Com isso, realizamos uma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entrevista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com o professor </a:t>
              </a:r>
              <a:r>
                <a:rPr b="1"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Nelson Rampim</a:t>
              </a:r>
              <a:r>
                <a:rPr lang="pt-BR" sz="900">
                  <a:solidFill>
                    <a:srgbClr val="2D2D2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para entendermos as expectativas da faculdade.</a:t>
              </a:r>
              <a:endParaRPr sz="9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0" name="Google Shape;170;p23"/>
          <p:cNvSpPr txBox="1"/>
          <p:nvPr/>
        </p:nvSpPr>
        <p:spPr>
          <a:xfrm>
            <a:off x="182625" y="183800"/>
            <a:ext cx="35061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Algumas das </a:t>
            </a:r>
            <a:r>
              <a:rPr b="1" lang="pt-BR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1" lang="pt-BR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espostas</a:t>
            </a:r>
            <a:endParaRPr b="1"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áfico de respostas do Formulários Google. Título da pergunta: 1. Você é atualmente estudante da Fatec Sorocaba ou já se formou (egresso)?. Número de respostas: 167 respostas." id="171" name="Google Shape;171;p23" title="1. Você é atualmente estudante da Fatec Sorocaba ou já se formou (egresso)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50" y="903789"/>
            <a:ext cx="3506100" cy="1957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Gráfico de respostas do Formulários Google. Título da pergunta: 4. Atualmente, você trabalha na sua área de formação?. Número de respostas: 103 respostas." id="172" name="Google Shape;172;p23" title="4. Atualmente, você trabalha na sua área de formação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800" y="2527352"/>
            <a:ext cx="3153600" cy="1327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Gráfico de respostas do Formulários Google. Título da pergunta: 7. O que você acha da ideia do desenvolvimento de uma plataforma Alumni para a Fatec Sorocaba?. Número de respostas: 103 respostas." id="173" name="Google Shape;173;p23" title="7. O que você acha da ideia do desenvolvimento de uma plataforma Alumni para a Fatec Sorocaba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00" y="3620625"/>
            <a:ext cx="3506100" cy="1475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602550" y="1594650"/>
            <a:ext cx="79389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b="1"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b="1" sz="3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Play"/>
              <a:buNone/>
            </a:pPr>
            <a:r>
              <a:rPr lang="pt-BR" sz="3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Conceitos e Tecnologias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938" y="4655425"/>
            <a:ext cx="800125" cy="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